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5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  <p:sldMasterId id="2147483683" r:id="rId2"/>
    <p:sldMasterId id="2147483697" r:id="rId3"/>
    <p:sldMasterId id="2147483711" r:id="rId4"/>
    <p:sldMasterId id="2147483725" r:id="rId5"/>
    <p:sldMasterId id="2147483739" r:id="rId6"/>
  </p:sldMasterIdLst>
  <p:notesMasterIdLst>
    <p:notesMasterId r:id="rId20"/>
  </p:notesMasterIdLst>
  <p:sldIdLst>
    <p:sldId id="275" r:id="rId7"/>
    <p:sldId id="263" r:id="rId8"/>
    <p:sldId id="267" r:id="rId9"/>
    <p:sldId id="266" r:id="rId10"/>
    <p:sldId id="270" r:id="rId11"/>
    <p:sldId id="260" r:id="rId12"/>
    <p:sldId id="273" r:id="rId13"/>
    <p:sldId id="268" r:id="rId14"/>
    <p:sldId id="261" r:id="rId15"/>
    <p:sldId id="265" r:id="rId16"/>
    <p:sldId id="271" r:id="rId17"/>
    <p:sldId id="264" r:id="rId18"/>
    <p:sldId id="276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93"/>
    <p:restoredTop sz="94699"/>
  </p:normalViewPr>
  <p:slideViewPr>
    <p:cSldViewPr snapToGrid="0">
      <p:cViewPr varScale="1">
        <p:scale>
          <a:sx n="210" d="100"/>
          <a:sy n="210" d="100"/>
        </p:scale>
        <p:origin x="4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95B73F-B58A-4297-A416-969F0CFE98F1}" type="doc">
      <dgm:prSet loTypeId="urn:microsoft.com/office/officeart/2005/8/layout/list1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C173FA49-A7CA-4F3D-A56A-0D580FDBA275}">
      <dgm:prSet phldrT="[文字]" custT="1"/>
      <dgm:spPr/>
      <dgm:t>
        <a:bodyPr/>
        <a:lstStyle/>
        <a:p>
          <a:pPr>
            <a:lnSpc>
              <a:spcPct val="100000"/>
            </a:lnSpc>
            <a:spcAft>
              <a:spcPts val="300"/>
            </a:spcAft>
          </a:pPr>
          <a:r>
            <a: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Self-Driving Training </a:t>
          </a:r>
        </a:p>
      </dgm:t>
    </dgm:pt>
    <dgm:pt modelId="{542BF96D-DA6E-4BC9-87F5-E551A2AF1B1B}" type="parTrans" cxnId="{CF58BCCC-7FA4-4E06-9AA5-E6A2D5D2A693}">
      <dgm:prSet/>
      <dgm:spPr/>
      <dgm:t>
        <a:bodyPr/>
        <a:lstStyle/>
        <a:p>
          <a:endParaRPr 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33088D9-870D-446B-926F-2039C3B90FF6}" type="sibTrans" cxnId="{CF58BCCC-7FA4-4E06-9AA5-E6A2D5D2A693}">
      <dgm:prSet/>
      <dgm:spPr/>
      <dgm:t>
        <a:bodyPr/>
        <a:lstStyle/>
        <a:p>
          <a:endParaRPr 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4B47673-A8C2-47AB-A5F1-CE61618CA712}">
      <dgm:prSet phldrT="[文字]" custT="1"/>
      <dgm:spPr/>
      <dgm:t>
        <a:bodyPr/>
        <a:lstStyle/>
        <a:p>
          <a:r>
            <a:rPr lang="en-US" sz="1600" dirty="0">
              <a:latin typeface="微軟正黑體" panose="020B0604030504040204" pitchFamily="34" charset="-120"/>
              <a:ea typeface="微軟正黑體" panose="020B0604030504040204" pitchFamily="34" charset="-120"/>
            </a:rPr>
            <a:t>Closed Autonomous Driving Training Area</a:t>
          </a:r>
          <a:endParaRPr lang="en-US" sz="16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4FF7EB9-3626-47D6-8E65-4CD8A5BB9080}" type="parTrans" cxnId="{0033EDC7-5580-47CA-A9D8-1BC5D30C4F17}">
      <dgm:prSet/>
      <dgm:spPr/>
      <dgm:t>
        <a:bodyPr/>
        <a:lstStyle/>
        <a:p>
          <a:endParaRPr 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9785B4-330A-44DF-9A1F-C8120E09593B}" type="sibTrans" cxnId="{0033EDC7-5580-47CA-A9D8-1BC5D30C4F17}">
      <dgm:prSet/>
      <dgm:spPr/>
      <dgm:t>
        <a:bodyPr/>
        <a:lstStyle/>
        <a:p>
          <a:endParaRPr 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8107E20-D94F-41B4-8300-1E78CF73AA45}">
      <dgm:prSet custT="1"/>
      <dgm:spPr/>
      <dgm:t>
        <a:bodyPr/>
        <a:lstStyle/>
        <a:p>
          <a:r>
            <a:rPr lang="en-US" sz="1600" dirty="0">
              <a:latin typeface="微軟正黑體" panose="020B0604030504040204" pitchFamily="34" charset="-120"/>
              <a:ea typeface="微軟正黑體" panose="020B0604030504040204" pitchFamily="34" charset="-120"/>
            </a:rPr>
            <a:t>High Definition Map</a:t>
          </a:r>
          <a:endParaRPr lang="en-US" altLang="zh-TW" sz="1600" b="1" dirty="0">
            <a:latin typeface="微軟正黑體" panose="020B0604030504040204" pitchFamily="34" charset="-120"/>
            <a:ea typeface="微軟正黑體" panose="020B0604030504040204" pitchFamily="34" charset="-120"/>
            <a:cs typeface="Calibri" panose="020F0502020204030204" pitchFamily="34" charset="0"/>
          </a:endParaRPr>
        </a:p>
      </dgm:t>
    </dgm:pt>
    <dgm:pt modelId="{DCC20E60-9D49-4792-A01A-400F2ADCD323}" type="parTrans" cxnId="{158B8EA5-AB15-4DAE-B8C1-C3C8641422B8}">
      <dgm:prSet/>
      <dgm:spPr/>
      <dgm:t>
        <a:bodyPr/>
        <a:lstStyle/>
        <a:p>
          <a:endParaRPr lang="zh-TW" altLang="en-US"/>
        </a:p>
      </dgm:t>
    </dgm:pt>
    <dgm:pt modelId="{CCFCB2E7-8BDE-4FC2-9968-F9402A6608D4}" type="sibTrans" cxnId="{158B8EA5-AB15-4DAE-B8C1-C3C8641422B8}">
      <dgm:prSet/>
      <dgm:spPr/>
      <dgm:t>
        <a:bodyPr/>
        <a:lstStyle/>
        <a:p>
          <a:endParaRPr lang="zh-TW" altLang="en-US"/>
        </a:p>
      </dgm:t>
    </dgm:pt>
    <dgm:pt modelId="{CB42DA24-301E-4E9C-9A85-BE9E619BEAC1}">
      <dgm:prSet custT="1"/>
      <dgm:spPr/>
      <dgm:t>
        <a:bodyPr/>
        <a:lstStyle/>
        <a:p>
          <a:r>
            <a:rPr lang="en-US" sz="1600" dirty="0">
              <a:latin typeface="微軟正黑體" panose="020B0604030504040204" pitchFamily="34" charset="-120"/>
              <a:ea typeface="微軟正黑體" panose="020B0604030504040204" pitchFamily="34" charset="-120"/>
            </a:rPr>
            <a:t>Autonomous Driving Simulated System</a:t>
          </a:r>
          <a:endParaRPr lang="zh-TW" altLang="zh-TW" sz="1600" b="1" dirty="0">
            <a:latin typeface="微軟正黑體" panose="020B0604030504040204" pitchFamily="34" charset="-120"/>
            <a:ea typeface="微軟正黑體" panose="020B0604030504040204" pitchFamily="34" charset="-120"/>
            <a:cs typeface="Times New Roman" panose="02020603050405020304" pitchFamily="18" charset="0"/>
          </a:endParaRPr>
        </a:p>
      </dgm:t>
    </dgm:pt>
    <dgm:pt modelId="{FB9090DC-4B71-4FA3-A551-70504A7EFC21}" type="parTrans" cxnId="{09F71832-1A8B-4A40-A6AF-921943476D85}">
      <dgm:prSet/>
      <dgm:spPr/>
      <dgm:t>
        <a:bodyPr/>
        <a:lstStyle/>
        <a:p>
          <a:endParaRPr lang="zh-TW" altLang="en-US"/>
        </a:p>
      </dgm:t>
    </dgm:pt>
    <dgm:pt modelId="{69008DA7-1421-4FD4-AE52-45D8775F0710}" type="sibTrans" cxnId="{09F71832-1A8B-4A40-A6AF-921943476D85}">
      <dgm:prSet/>
      <dgm:spPr/>
      <dgm:t>
        <a:bodyPr/>
        <a:lstStyle/>
        <a:p>
          <a:endParaRPr lang="zh-TW" altLang="en-US"/>
        </a:p>
      </dgm:t>
    </dgm:pt>
    <dgm:pt modelId="{1DF4F8B1-F6DA-4D12-959F-0185056846E6}">
      <dgm:prSet custT="1"/>
      <dgm:spPr/>
      <dgm:t>
        <a:bodyPr/>
        <a:lstStyle/>
        <a:p>
          <a:r>
            <a:rPr lang="en-US" sz="1600" dirty="0">
              <a:latin typeface="微軟正黑體" panose="020B0604030504040204" pitchFamily="34" charset="-120"/>
              <a:ea typeface="微軟正黑體" panose="020B0604030504040204" pitchFamily="34" charset="-120"/>
            </a:rPr>
            <a:t>Smart Roadside Equipment</a:t>
          </a:r>
          <a:endParaRPr lang="en-US" altLang="zh-TW" sz="1600" b="1" dirty="0">
            <a:latin typeface="微軟正黑體" panose="020B0604030504040204" pitchFamily="34" charset="-120"/>
            <a:ea typeface="微軟正黑體" panose="020B0604030504040204" pitchFamily="34" charset="-120"/>
            <a:cs typeface="Calibri" panose="020F0502020204030204" pitchFamily="34" charset="0"/>
          </a:endParaRPr>
        </a:p>
      </dgm:t>
    </dgm:pt>
    <dgm:pt modelId="{E26A9CF3-4D72-4329-8E72-F6CA39A99CCA}" type="parTrans" cxnId="{AD4394BC-D193-47A1-A728-46A9E07CDA9C}">
      <dgm:prSet/>
      <dgm:spPr/>
      <dgm:t>
        <a:bodyPr/>
        <a:lstStyle/>
        <a:p>
          <a:endParaRPr lang="zh-TW" altLang="en-US"/>
        </a:p>
      </dgm:t>
    </dgm:pt>
    <dgm:pt modelId="{8EC1537E-4D68-4E20-A797-31EFE1E72FBC}" type="sibTrans" cxnId="{AD4394BC-D193-47A1-A728-46A9E07CDA9C}">
      <dgm:prSet/>
      <dgm:spPr/>
      <dgm:t>
        <a:bodyPr/>
        <a:lstStyle/>
        <a:p>
          <a:endParaRPr lang="zh-TW" altLang="en-US"/>
        </a:p>
      </dgm:t>
    </dgm:pt>
    <dgm:pt modelId="{F45C25B7-0EFD-4212-9173-601E2980724A}">
      <dgm:prSet custT="1"/>
      <dgm:spPr/>
      <dgm:t>
        <a:bodyPr/>
        <a:lstStyle/>
        <a:p>
          <a:r>
            <a:rPr lang="en-US" sz="1600" dirty="0">
              <a:latin typeface="微軟正黑體" panose="020B0604030504040204" pitchFamily="34" charset="-120"/>
              <a:ea typeface="微軟正黑體" panose="020B0604030504040204" pitchFamily="34" charset="-120"/>
            </a:rPr>
            <a:t>AI Deep Learning Equipment</a:t>
          </a:r>
          <a:endParaRPr lang="en-US" altLang="zh-TW" sz="1600" b="1" dirty="0">
            <a:latin typeface="微軟正黑體" panose="020B0604030504040204" pitchFamily="34" charset="-120"/>
            <a:ea typeface="微軟正黑體" panose="020B0604030504040204" pitchFamily="34" charset="-120"/>
            <a:cs typeface="Calibri" panose="020F0502020204030204" pitchFamily="34" charset="0"/>
          </a:endParaRPr>
        </a:p>
      </dgm:t>
    </dgm:pt>
    <dgm:pt modelId="{1208AD05-0215-4549-BB71-1ED6EF4F0093}" type="parTrans" cxnId="{161AF59A-D5D3-4CD6-A08B-BFBBC7ABF012}">
      <dgm:prSet/>
      <dgm:spPr/>
      <dgm:t>
        <a:bodyPr/>
        <a:lstStyle/>
        <a:p>
          <a:endParaRPr lang="zh-TW" altLang="en-US"/>
        </a:p>
      </dgm:t>
    </dgm:pt>
    <dgm:pt modelId="{FFDCCD26-670D-4A53-8D01-44189DEF59AA}" type="sibTrans" cxnId="{161AF59A-D5D3-4CD6-A08B-BFBBC7ABF012}">
      <dgm:prSet/>
      <dgm:spPr/>
      <dgm:t>
        <a:bodyPr/>
        <a:lstStyle/>
        <a:p>
          <a:endParaRPr lang="zh-TW" altLang="en-US"/>
        </a:p>
      </dgm:t>
    </dgm:pt>
    <dgm:pt modelId="{5E018634-0922-4CBA-B05C-6BE17A6E511E}">
      <dgm:prSet custT="1"/>
      <dgm:spPr/>
      <dgm:t>
        <a:bodyPr/>
        <a:lstStyle/>
        <a:p>
          <a:r>
            <a:rPr lang="en-US" sz="1600" dirty="0">
              <a:latin typeface="微軟正黑體" panose="020B0604030504040204" pitchFamily="34" charset="-120"/>
              <a:ea typeface="微軟正黑體" panose="020B0604030504040204" pitchFamily="34" charset="-120"/>
            </a:rPr>
            <a:t>5G Environment for C V2X Testing</a:t>
          </a:r>
          <a:endParaRPr lang="zh-TW" altLang="zh-TW" sz="1600" b="1" dirty="0">
            <a:latin typeface="微軟正黑體" panose="020B0604030504040204" pitchFamily="34" charset="-120"/>
            <a:ea typeface="微軟正黑體" panose="020B0604030504040204" pitchFamily="34" charset="-120"/>
            <a:cs typeface="Times New Roman" panose="02020603050405020304" pitchFamily="18" charset="0"/>
          </a:endParaRPr>
        </a:p>
      </dgm:t>
    </dgm:pt>
    <dgm:pt modelId="{3EA0C572-C086-418A-8828-683A76F2E36F}" type="parTrans" cxnId="{84EF9756-AC09-4255-8D18-24B1F5C8B541}">
      <dgm:prSet/>
      <dgm:spPr/>
      <dgm:t>
        <a:bodyPr/>
        <a:lstStyle/>
        <a:p>
          <a:endParaRPr lang="zh-TW" altLang="en-US"/>
        </a:p>
      </dgm:t>
    </dgm:pt>
    <dgm:pt modelId="{405719CC-DA4E-47BB-B204-B29F2C6BD9F2}" type="sibTrans" cxnId="{84EF9756-AC09-4255-8D18-24B1F5C8B541}">
      <dgm:prSet/>
      <dgm:spPr/>
      <dgm:t>
        <a:bodyPr/>
        <a:lstStyle/>
        <a:p>
          <a:endParaRPr lang="zh-TW" altLang="en-US"/>
        </a:p>
      </dgm:t>
    </dgm:pt>
    <dgm:pt modelId="{8E9D554B-4CA2-4552-BE12-5D07C6F48326}" type="pres">
      <dgm:prSet presAssocID="{E795B73F-B58A-4297-A416-969F0CFE98F1}" presName="linear" presStyleCnt="0">
        <dgm:presLayoutVars>
          <dgm:dir/>
          <dgm:animLvl val="lvl"/>
          <dgm:resizeHandles val="exact"/>
        </dgm:presLayoutVars>
      </dgm:prSet>
      <dgm:spPr/>
    </dgm:pt>
    <dgm:pt modelId="{0D644A52-3503-453B-AAC3-65CCA30A5BAD}" type="pres">
      <dgm:prSet presAssocID="{C173FA49-A7CA-4F3D-A56A-0D580FDBA275}" presName="parentLin" presStyleCnt="0"/>
      <dgm:spPr/>
    </dgm:pt>
    <dgm:pt modelId="{F914AA1E-48F0-4B41-8115-EBD07D75AB4A}" type="pres">
      <dgm:prSet presAssocID="{C173FA49-A7CA-4F3D-A56A-0D580FDBA275}" presName="parentLeftMargin" presStyleLbl="node1" presStyleIdx="0" presStyleCnt="1"/>
      <dgm:spPr/>
    </dgm:pt>
    <dgm:pt modelId="{3BD330DC-A6B4-47DB-AC5B-1E7BA2F66EBB}" type="pres">
      <dgm:prSet presAssocID="{C173FA49-A7CA-4F3D-A56A-0D580FDBA275}" presName="parentText" presStyleLbl="node1" presStyleIdx="0" presStyleCnt="1" custLinFactNeighborY="-4067">
        <dgm:presLayoutVars>
          <dgm:chMax val="0"/>
          <dgm:bulletEnabled val="1"/>
        </dgm:presLayoutVars>
      </dgm:prSet>
      <dgm:spPr/>
    </dgm:pt>
    <dgm:pt modelId="{E7163A33-DDE9-44D7-8306-CF2C7054A421}" type="pres">
      <dgm:prSet presAssocID="{C173FA49-A7CA-4F3D-A56A-0D580FDBA275}" presName="negativeSpace" presStyleCnt="0"/>
      <dgm:spPr/>
    </dgm:pt>
    <dgm:pt modelId="{6F124EDC-AE45-416D-8262-8ED653F28AD7}" type="pres">
      <dgm:prSet presAssocID="{C173FA49-A7CA-4F3D-A56A-0D580FDBA275}" presName="childText" presStyleLbl="conFgAcc1" presStyleIdx="0" presStyleCnt="1" custLinFactNeighborY="6797">
        <dgm:presLayoutVars>
          <dgm:bulletEnabled val="1"/>
        </dgm:presLayoutVars>
      </dgm:prSet>
      <dgm:spPr/>
    </dgm:pt>
  </dgm:ptLst>
  <dgm:cxnLst>
    <dgm:cxn modelId="{09878A0E-35B5-4CDF-80F0-A2DC00F622B8}" type="presOf" srcId="{CB42DA24-301E-4E9C-9A85-BE9E619BEAC1}" destId="{6F124EDC-AE45-416D-8262-8ED653F28AD7}" srcOrd="0" destOrd="2" presId="urn:microsoft.com/office/officeart/2005/8/layout/list1"/>
    <dgm:cxn modelId="{8A967818-4292-4199-94B4-553009CEF869}" type="presOf" srcId="{5E018634-0922-4CBA-B05C-6BE17A6E511E}" destId="{6F124EDC-AE45-416D-8262-8ED653F28AD7}" srcOrd="0" destOrd="5" presId="urn:microsoft.com/office/officeart/2005/8/layout/list1"/>
    <dgm:cxn modelId="{09F71832-1A8B-4A40-A6AF-921943476D85}" srcId="{C173FA49-A7CA-4F3D-A56A-0D580FDBA275}" destId="{CB42DA24-301E-4E9C-9A85-BE9E619BEAC1}" srcOrd="2" destOrd="0" parTransId="{FB9090DC-4B71-4FA3-A551-70504A7EFC21}" sibTransId="{69008DA7-1421-4FD4-AE52-45D8775F0710}"/>
    <dgm:cxn modelId="{E07E7E38-1CC2-4337-BC25-FBA5F333EDCB}" type="presOf" srcId="{F45C25B7-0EFD-4212-9173-601E2980724A}" destId="{6F124EDC-AE45-416D-8262-8ED653F28AD7}" srcOrd="0" destOrd="4" presId="urn:microsoft.com/office/officeart/2005/8/layout/list1"/>
    <dgm:cxn modelId="{A610263F-2579-4FEE-A1AF-74FC74FE75BE}" type="presOf" srcId="{E795B73F-B58A-4297-A416-969F0CFE98F1}" destId="{8E9D554B-4CA2-4552-BE12-5D07C6F48326}" srcOrd="0" destOrd="0" presId="urn:microsoft.com/office/officeart/2005/8/layout/list1"/>
    <dgm:cxn modelId="{84EF9756-AC09-4255-8D18-24B1F5C8B541}" srcId="{C173FA49-A7CA-4F3D-A56A-0D580FDBA275}" destId="{5E018634-0922-4CBA-B05C-6BE17A6E511E}" srcOrd="5" destOrd="0" parTransId="{3EA0C572-C086-418A-8828-683A76F2E36F}" sibTransId="{405719CC-DA4E-47BB-B204-B29F2C6BD9F2}"/>
    <dgm:cxn modelId="{0F620385-8C76-4AC1-8972-71127D950BC1}" type="presOf" srcId="{C173FA49-A7CA-4F3D-A56A-0D580FDBA275}" destId="{3BD330DC-A6B4-47DB-AC5B-1E7BA2F66EBB}" srcOrd="1" destOrd="0" presId="urn:microsoft.com/office/officeart/2005/8/layout/list1"/>
    <dgm:cxn modelId="{161AF59A-D5D3-4CD6-A08B-BFBBC7ABF012}" srcId="{C173FA49-A7CA-4F3D-A56A-0D580FDBA275}" destId="{F45C25B7-0EFD-4212-9173-601E2980724A}" srcOrd="4" destOrd="0" parTransId="{1208AD05-0215-4549-BB71-1ED6EF4F0093}" sibTransId="{FFDCCD26-670D-4A53-8D01-44189DEF59AA}"/>
    <dgm:cxn modelId="{4C5E62A4-BC07-4197-A691-A2D90D3AC364}" type="presOf" srcId="{C173FA49-A7CA-4F3D-A56A-0D580FDBA275}" destId="{F914AA1E-48F0-4B41-8115-EBD07D75AB4A}" srcOrd="0" destOrd="0" presId="urn:microsoft.com/office/officeart/2005/8/layout/list1"/>
    <dgm:cxn modelId="{158B8EA5-AB15-4DAE-B8C1-C3C8641422B8}" srcId="{C173FA49-A7CA-4F3D-A56A-0D580FDBA275}" destId="{08107E20-D94F-41B4-8300-1E78CF73AA45}" srcOrd="1" destOrd="0" parTransId="{DCC20E60-9D49-4792-A01A-400F2ADCD323}" sibTransId="{CCFCB2E7-8BDE-4FC2-9968-F9402A6608D4}"/>
    <dgm:cxn modelId="{B6BC79BC-6FCD-4E4C-B30F-5BDCCD6DBDFC}" type="presOf" srcId="{D4B47673-A8C2-47AB-A5F1-CE61618CA712}" destId="{6F124EDC-AE45-416D-8262-8ED653F28AD7}" srcOrd="0" destOrd="0" presId="urn:microsoft.com/office/officeart/2005/8/layout/list1"/>
    <dgm:cxn modelId="{AD4394BC-D193-47A1-A728-46A9E07CDA9C}" srcId="{C173FA49-A7CA-4F3D-A56A-0D580FDBA275}" destId="{1DF4F8B1-F6DA-4D12-959F-0185056846E6}" srcOrd="3" destOrd="0" parTransId="{E26A9CF3-4D72-4329-8E72-F6CA39A99CCA}" sibTransId="{8EC1537E-4D68-4E20-A797-31EFE1E72FBC}"/>
    <dgm:cxn modelId="{9DC33AC3-8ABF-48BD-A79C-9926D065E300}" type="presOf" srcId="{1DF4F8B1-F6DA-4D12-959F-0185056846E6}" destId="{6F124EDC-AE45-416D-8262-8ED653F28AD7}" srcOrd="0" destOrd="3" presId="urn:microsoft.com/office/officeart/2005/8/layout/list1"/>
    <dgm:cxn modelId="{0033EDC7-5580-47CA-A9D8-1BC5D30C4F17}" srcId="{C173FA49-A7CA-4F3D-A56A-0D580FDBA275}" destId="{D4B47673-A8C2-47AB-A5F1-CE61618CA712}" srcOrd="0" destOrd="0" parTransId="{14FF7EB9-3626-47D6-8E65-4CD8A5BB9080}" sibTransId="{DF9785B4-330A-44DF-9A1F-C8120E09593B}"/>
    <dgm:cxn modelId="{CF58BCCC-7FA4-4E06-9AA5-E6A2D5D2A693}" srcId="{E795B73F-B58A-4297-A416-969F0CFE98F1}" destId="{C173FA49-A7CA-4F3D-A56A-0D580FDBA275}" srcOrd="0" destOrd="0" parTransId="{542BF96D-DA6E-4BC9-87F5-E551A2AF1B1B}" sibTransId="{F33088D9-870D-446B-926F-2039C3B90FF6}"/>
    <dgm:cxn modelId="{532EF2FD-7DFE-4C83-9B92-F71D00C35338}" type="presOf" srcId="{08107E20-D94F-41B4-8300-1E78CF73AA45}" destId="{6F124EDC-AE45-416D-8262-8ED653F28AD7}" srcOrd="0" destOrd="1" presId="urn:microsoft.com/office/officeart/2005/8/layout/list1"/>
    <dgm:cxn modelId="{5D13B11F-5DEB-48B3-81CD-CB6E407C6C0E}" type="presParOf" srcId="{8E9D554B-4CA2-4552-BE12-5D07C6F48326}" destId="{0D644A52-3503-453B-AAC3-65CCA30A5BAD}" srcOrd="0" destOrd="0" presId="urn:microsoft.com/office/officeart/2005/8/layout/list1"/>
    <dgm:cxn modelId="{A3020710-143C-4DBE-A6AE-0E12FB301802}" type="presParOf" srcId="{0D644A52-3503-453B-AAC3-65CCA30A5BAD}" destId="{F914AA1E-48F0-4B41-8115-EBD07D75AB4A}" srcOrd="0" destOrd="0" presId="urn:microsoft.com/office/officeart/2005/8/layout/list1"/>
    <dgm:cxn modelId="{D5058C9D-4E90-43DA-BD22-2B5BC1C5C4F4}" type="presParOf" srcId="{0D644A52-3503-453B-AAC3-65CCA30A5BAD}" destId="{3BD330DC-A6B4-47DB-AC5B-1E7BA2F66EBB}" srcOrd="1" destOrd="0" presId="urn:microsoft.com/office/officeart/2005/8/layout/list1"/>
    <dgm:cxn modelId="{6A929E1D-4FDD-4D1B-9F1A-2E4917322BDF}" type="presParOf" srcId="{8E9D554B-4CA2-4552-BE12-5D07C6F48326}" destId="{E7163A33-DDE9-44D7-8306-CF2C7054A421}" srcOrd="1" destOrd="0" presId="urn:microsoft.com/office/officeart/2005/8/layout/list1"/>
    <dgm:cxn modelId="{A4CA6D7B-658E-49B9-80E1-DE0947E8AB07}" type="presParOf" srcId="{8E9D554B-4CA2-4552-BE12-5D07C6F48326}" destId="{6F124EDC-AE45-416D-8262-8ED653F28AD7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95B73F-B58A-4297-A416-969F0CFE98F1}" type="doc">
      <dgm:prSet loTypeId="urn:microsoft.com/office/officeart/2005/8/layout/list1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C173FA49-A7CA-4F3D-A56A-0D580FDBA275}">
      <dgm:prSet phldrT="[文字]" custT="1"/>
      <dgm:spPr/>
      <dgm:t>
        <a:bodyPr/>
        <a:lstStyle/>
        <a:p>
          <a:pPr>
            <a:lnSpc>
              <a:spcPct val="100000"/>
            </a:lnSpc>
            <a:spcAft>
              <a:spcPts val="300"/>
            </a:spcAft>
          </a:pPr>
          <a:r>
            <a:rPr 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Startup Counseling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2BF96D-DA6E-4BC9-87F5-E551A2AF1B1B}" type="parTrans" cxnId="{CF58BCCC-7FA4-4E06-9AA5-E6A2D5D2A693}">
      <dgm:prSet/>
      <dgm:spPr/>
      <dgm:t>
        <a:bodyPr/>
        <a:lstStyle/>
        <a:p>
          <a:endParaRPr 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33088D9-870D-446B-926F-2039C3B90FF6}" type="sibTrans" cxnId="{CF58BCCC-7FA4-4E06-9AA5-E6A2D5D2A693}">
      <dgm:prSet/>
      <dgm:spPr/>
      <dgm:t>
        <a:bodyPr/>
        <a:lstStyle/>
        <a:p>
          <a:endParaRPr 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4B47673-A8C2-47AB-A5F1-CE61618CA712}">
      <dgm:prSet phldrT="[文字]" custT="1"/>
      <dgm:spPr/>
      <dgm:t>
        <a:bodyPr/>
        <a:lstStyle/>
        <a:p>
          <a:r>
            <a:rPr lang="en-US" sz="1600" dirty="0">
              <a:latin typeface="+mj-ea"/>
              <a:ea typeface="+mj-ea"/>
            </a:rPr>
            <a:t>Diverse offices</a:t>
          </a:r>
          <a:endParaRPr lang="en-US" sz="1600" b="1" dirty="0">
            <a:latin typeface="+mj-ea"/>
            <a:ea typeface="+mj-ea"/>
          </a:endParaRPr>
        </a:p>
      </dgm:t>
    </dgm:pt>
    <dgm:pt modelId="{14FF7EB9-3626-47D6-8E65-4CD8A5BB9080}" type="parTrans" cxnId="{0033EDC7-5580-47CA-A9D8-1BC5D30C4F17}">
      <dgm:prSet/>
      <dgm:spPr/>
      <dgm:t>
        <a:bodyPr/>
        <a:lstStyle/>
        <a:p>
          <a:endParaRPr 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9785B4-330A-44DF-9A1F-C8120E09593B}" type="sibTrans" cxnId="{0033EDC7-5580-47CA-A9D8-1BC5D30C4F17}">
      <dgm:prSet/>
      <dgm:spPr/>
      <dgm:t>
        <a:bodyPr/>
        <a:lstStyle/>
        <a:p>
          <a:endParaRPr 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8107E20-D94F-41B4-8300-1E78CF73AA45}">
      <dgm:prSet custT="1"/>
      <dgm:spPr/>
      <dgm:t>
        <a:bodyPr/>
        <a:lstStyle/>
        <a:p>
          <a:r>
            <a:rPr lang="en-US" sz="1600" dirty="0">
              <a:latin typeface="+mj-ea"/>
              <a:ea typeface="+mj-ea"/>
            </a:rPr>
            <a:t>Various training classes</a:t>
          </a:r>
          <a:endParaRPr lang="en-US" altLang="zh-TW" sz="1600" b="1" dirty="0">
            <a:latin typeface="+mj-ea"/>
            <a:ea typeface="+mj-ea"/>
            <a:cs typeface="Calibri" panose="020F0502020204030204" pitchFamily="34" charset="0"/>
          </a:endParaRPr>
        </a:p>
      </dgm:t>
    </dgm:pt>
    <dgm:pt modelId="{CCFCB2E7-8BDE-4FC2-9968-F9402A6608D4}" type="sibTrans" cxnId="{158B8EA5-AB15-4DAE-B8C1-C3C8641422B8}">
      <dgm:prSet/>
      <dgm:spPr/>
      <dgm:t>
        <a:bodyPr/>
        <a:lstStyle/>
        <a:p>
          <a:endParaRPr lang="zh-TW" altLang="en-US"/>
        </a:p>
      </dgm:t>
    </dgm:pt>
    <dgm:pt modelId="{DCC20E60-9D49-4792-A01A-400F2ADCD323}" type="parTrans" cxnId="{158B8EA5-AB15-4DAE-B8C1-C3C8641422B8}">
      <dgm:prSet/>
      <dgm:spPr/>
      <dgm:t>
        <a:bodyPr/>
        <a:lstStyle/>
        <a:p>
          <a:endParaRPr lang="zh-TW" altLang="en-US"/>
        </a:p>
      </dgm:t>
    </dgm:pt>
    <dgm:pt modelId="{CB42DA24-301E-4E9C-9A85-BE9E619BEAC1}">
      <dgm:prSet custT="1"/>
      <dgm:spPr/>
      <dgm:t>
        <a:bodyPr/>
        <a:lstStyle/>
        <a:p>
          <a:r>
            <a:rPr lang="en-US" sz="1600" dirty="0">
              <a:latin typeface="+mj-ea"/>
              <a:ea typeface="+mj-ea"/>
            </a:rPr>
            <a:t>One-on-one customized counseling</a:t>
          </a:r>
          <a:endParaRPr lang="zh-TW" altLang="zh-TW" sz="1600" b="1" dirty="0">
            <a:latin typeface="+mj-ea"/>
            <a:ea typeface="+mj-ea"/>
            <a:cs typeface="Times New Roman" panose="02020603050405020304" pitchFamily="18" charset="0"/>
          </a:endParaRPr>
        </a:p>
      </dgm:t>
    </dgm:pt>
    <dgm:pt modelId="{69008DA7-1421-4FD4-AE52-45D8775F0710}" type="sibTrans" cxnId="{09F71832-1A8B-4A40-A6AF-921943476D85}">
      <dgm:prSet/>
      <dgm:spPr/>
      <dgm:t>
        <a:bodyPr/>
        <a:lstStyle/>
        <a:p>
          <a:endParaRPr lang="zh-TW" altLang="en-US"/>
        </a:p>
      </dgm:t>
    </dgm:pt>
    <dgm:pt modelId="{FB9090DC-4B71-4FA3-A551-70504A7EFC21}" type="parTrans" cxnId="{09F71832-1A8B-4A40-A6AF-921943476D85}">
      <dgm:prSet/>
      <dgm:spPr/>
      <dgm:t>
        <a:bodyPr/>
        <a:lstStyle/>
        <a:p>
          <a:endParaRPr lang="zh-TW" altLang="en-US"/>
        </a:p>
      </dgm:t>
    </dgm:pt>
    <dgm:pt modelId="{1DF4F8B1-F6DA-4D12-959F-0185056846E6}">
      <dgm:prSet custT="1"/>
      <dgm:spPr/>
      <dgm:t>
        <a:bodyPr/>
        <a:lstStyle/>
        <a:p>
          <a:r>
            <a:rPr lang="en-US" sz="1600" dirty="0" err="1">
              <a:latin typeface="+mj-ea"/>
              <a:ea typeface="+mj-ea"/>
            </a:rPr>
            <a:t>IoV</a:t>
          </a:r>
          <a:r>
            <a:rPr lang="en-US" sz="1600" dirty="0">
              <a:latin typeface="+mj-ea"/>
              <a:ea typeface="+mj-ea"/>
            </a:rPr>
            <a:t> Cyber Security Counseling and Testing</a:t>
          </a:r>
          <a:endParaRPr lang="en-US" altLang="zh-TW" sz="1600" b="1" dirty="0">
            <a:latin typeface="+mj-ea"/>
            <a:ea typeface="+mj-ea"/>
            <a:cs typeface="Calibri" panose="020F0502020204030204" pitchFamily="34" charset="0"/>
          </a:endParaRPr>
        </a:p>
      </dgm:t>
    </dgm:pt>
    <dgm:pt modelId="{8EC1537E-4D68-4E20-A797-31EFE1E72FBC}" type="sibTrans" cxnId="{AD4394BC-D193-47A1-A728-46A9E07CDA9C}">
      <dgm:prSet/>
      <dgm:spPr/>
      <dgm:t>
        <a:bodyPr/>
        <a:lstStyle/>
        <a:p>
          <a:endParaRPr lang="zh-TW" altLang="en-US"/>
        </a:p>
      </dgm:t>
    </dgm:pt>
    <dgm:pt modelId="{E26A9CF3-4D72-4329-8E72-F6CA39A99CCA}" type="parTrans" cxnId="{AD4394BC-D193-47A1-A728-46A9E07CDA9C}">
      <dgm:prSet/>
      <dgm:spPr/>
      <dgm:t>
        <a:bodyPr/>
        <a:lstStyle/>
        <a:p>
          <a:endParaRPr lang="zh-TW" altLang="en-US"/>
        </a:p>
      </dgm:t>
    </dgm:pt>
    <dgm:pt modelId="{D6D43E25-6E75-46BA-B4B4-AE111E61488E}">
      <dgm:prSet custT="1"/>
      <dgm:spPr/>
      <dgm:t>
        <a:bodyPr/>
        <a:lstStyle/>
        <a:p>
          <a:r>
            <a:rPr lang="en-US" sz="1600" dirty="0">
              <a:latin typeface="+mj-ea"/>
              <a:ea typeface="+mj-ea"/>
            </a:rPr>
            <a:t>Seminars</a:t>
          </a:r>
          <a:r>
            <a:rPr lang="zh-TW" altLang="en-US" sz="1600" dirty="0">
              <a:latin typeface="+mj-ea"/>
              <a:ea typeface="+mj-ea"/>
            </a:rPr>
            <a:t> </a:t>
          </a:r>
          <a:r>
            <a:rPr lang="en-US" altLang="zh-TW" sz="1600" dirty="0">
              <a:latin typeface="+mj-ea"/>
              <a:ea typeface="+mj-ea"/>
            </a:rPr>
            <a:t>&amp;</a:t>
          </a:r>
          <a:r>
            <a:rPr lang="zh-TW" altLang="en-US" sz="1600" dirty="0">
              <a:latin typeface="+mj-ea"/>
              <a:ea typeface="+mj-ea"/>
            </a:rPr>
            <a:t> </a:t>
          </a:r>
          <a:r>
            <a:rPr lang="en-US" sz="1600" dirty="0">
              <a:latin typeface="+mj-ea"/>
              <a:ea typeface="+mj-ea"/>
            </a:rPr>
            <a:t>matchmakings</a:t>
          </a:r>
          <a:endParaRPr lang="en-US" altLang="zh-TW" sz="1600" b="1" dirty="0">
            <a:latin typeface="+mj-ea"/>
            <a:ea typeface="+mj-ea"/>
            <a:cs typeface="Calibri" panose="020F0502020204030204" pitchFamily="34" charset="0"/>
          </a:endParaRPr>
        </a:p>
      </dgm:t>
    </dgm:pt>
    <dgm:pt modelId="{408C4C41-B316-4F61-BF97-765C96F2479F}" type="parTrans" cxnId="{790587D8-7F70-4995-8B51-66CE9FD410EF}">
      <dgm:prSet/>
      <dgm:spPr/>
      <dgm:t>
        <a:bodyPr/>
        <a:lstStyle/>
        <a:p>
          <a:endParaRPr lang="zh-TW" altLang="en-US"/>
        </a:p>
      </dgm:t>
    </dgm:pt>
    <dgm:pt modelId="{0A9B299D-1BC4-4916-8D7A-334E8B889B8F}" type="sibTrans" cxnId="{790587D8-7F70-4995-8B51-66CE9FD410EF}">
      <dgm:prSet/>
      <dgm:spPr/>
      <dgm:t>
        <a:bodyPr/>
        <a:lstStyle/>
        <a:p>
          <a:endParaRPr lang="zh-TW" altLang="en-US"/>
        </a:p>
      </dgm:t>
    </dgm:pt>
    <dgm:pt modelId="{8E9D554B-4CA2-4552-BE12-5D07C6F48326}" type="pres">
      <dgm:prSet presAssocID="{E795B73F-B58A-4297-A416-969F0CFE98F1}" presName="linear" presStyleCnt="0">
        <dgm:presLayoutVars>
          <dgm:dir/>
          <dgm:animLvl val="lvl"/>
          <dgm:resizeHandles val="exact"/>
        </dgm:presLayoutVars>
      </dgm:prSet>
      <dgm:spPr/>
    </dgm:pt>
    <dgm:pt modelId="{0D644A52-3503-453B-AAC3-65CCA30A5BAD}" type="pres">
      <dgm:prSet presAssocID="{C173FA49-A7CA-4F3D-A56A-0D580FDBA275}" presName="parentLin" presStyleCnt="0"/>
      <dgm:spPr/>
    </dgm:pt>
    <dgm:pt modelId="{F914AA1E-48F0-4B41-8115-EBD07D75AB4A}" type="pres">
      <dgm:prSet presAssocID="{C173FA49-A7CA-4F3D-A56A-0D580FDBA275}" presName="parentLeftMargin" presStyleLbl="node1" presStyleIdx="0" presStyleCnt="1"/>
      <dgm:spPr/>
    </dgm:pt>
    <dgm:pt modelId="{3BD330DC-A6B4-47DB-AC5B-1E7BA2F66EBB}" type="pres">
      <dgm:prSet presAssocID="{C173FA49-A7CA-4F3D-A56A-0D580FDBA275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E7163A33-DDE9-44D7-8306-CF2C7054A421}" type="pres">
      <dgm:prSet presAssocID="{C173FA49-A7CA-4F3D-A56A-0D580FDBA275}" presName="negativeSpace" presStyleCnt="0"/>
      <dgm:spPr/>
    </dgm:pt>
    <dgm:pt modelId="{6F124EDC-AE45-416D-8262-8ED653F28AD7}" type="pres">
      <dgm:prSet presAssocID="{C173FA49-A7CA-4F3D-A56A-0D580FDBA275}" presName="childText" presStyleLbl="conFgAcc1" presStyleIdx="0" presStyleCnt="1" custScaleY="120778" custLinFactNeighborX="290" custLinFactNeighborY="7153">
        <dgm:presLayoutVars>
          <dgm:bulletEnabled val="1"/>
        </dgm:presLayoutVars>
      </dgm:prSet>
      <dgm:spPr/>
    </dgm:pt>
  </dgm:ptLst>
  <dgm:cxnLst>
    <dgm:cxn modelId="{7DCEAA07-D487-40CE-B8DD-82EBB7E54F77}" type="presOf" srcId="{CB42DA24-301E-4E9C-9A85-BE9E619BEAC1}" destId="{6F124EDC-AE45-416D-8262-8ED653F28AD7}" srcOrd="0" destOrd="3" presId="urn:microsoft.com/office/officeart/2005/8/layout/list1"/>
    <dgm:cxn modelId="{F8328308-533A-4B3C-99C2-6A90FBCB34BE}" type="presOf" srcId="{D6D43E25-6E75-46BA-B4B4-AE111E61488E}" destId="{6F124EDC-AE45-416D-8262-8ED653F28AD7}" srcOrd="0" destOrd="2" presId="urn:microsoft.com/office/officeart/2005/8/layout/list1"/>
    <dgm:cxn modelId="{E3185514-AC42-43A0-95C6-76ABFEB76EA1}" type="presOf" srcId="{E795B73F-B58A-4297-A416-969F0CFE98F1}" destId="{8E9D554B-4CA2-4552-BE12-5D07C6F48326}" srcOrd="0" destOrd="0" presId="urn:microsoft.com/office/officeart/2005/8/layout/list1"/>
    <dgm:cxn modelId="{09F71832-1A8B-4A40-A6AF-921943476D85}" srcId="{C173FA49-A7CA-4F3D-A56A-0D580FDBA275}" destId="{CB42DA24-301E-4E9C-9A85-BE9E619BEAC1}" srcOrd="3" destOrd="0" parTransId="{FB9090DC-4B71-4FA3-A551-70504A7EFC21}" sibTransId="{69008DA7-1421-4FD4-AE52-45D8775F0710}"/>
    <dgm:cxn modelId="{F761A140-4E6F-4486-8BE8-3A448CD11190}" type="presOf" srcId="{C173FA49-A7CA-4F3D-A56A-0D580FDBA275}" destId="{F914AA1E-48F0-4B41-8115-EBD07D75AB4A}" srcOrd="0" destOrd="0" presId="urn:microsoft.com/office/officeart/2005/8/layout/list1"/>
    <dgm:cxn modelId="{BB62F164-661C-45F4-A4E0-4B5624B305F5}" type="presOf" srcId="{1DF4F8B1-F6DA-4D12-959F-0185056846E6}" destId="{6F124EDC-AE45-416D-8262-8ED653F28AD7}" srcOrd="0" destOrd="4" presId="urn:microsoft.com/office/officeart/2005/8/layout/list1"/>
    <dgm:cxn modelId="{4FDBEE73-6EF8-40EB-B635-D54BBF7D2DDE}" type="presOf" srcId="{D4B47673-A8C2-47AB-A5F1-CE61618CA712}" destId="{6F124EDC-AE45-416D-8262-8ED653F28AD7}" srcOrd="0" destOrd="0" presId="urn:microsoft.com/office/officeart/2005/8/layout/list1"/>
    <dgm:cxn modelId="{901FC38B-EE91-423E-A727-5C01EF19A102}" type="presOf" srcId="{C173FA49-A7CA-4F3D-A56A-0D580FDBA275}" destId="{3BD330DC-A6B4-47DB-AC5B-1E7BA2F66EBB}" srcOrd="1" destOrd="0" presId="urn:microsoft.com/office/officeart/2005/8/layout/list1"/>
    <dgm:cxn modelId="{158B8EA5-AB15-4DAE-B8C1-C3C8641422B8}" srcId="{C173FA49-A7CA-4F3D-A56A-0D580FDBA275}" destId="{08107E20-D94F-41B4-8300-1E78CF73AA45}" srcOrd="1" destOrd="0" parTransId="{DCC20E60-9D49-4792-A01A-400F2ADCD323}" sibTransId="{CCFCB2E7-8BDE-4FC2-9968-F9402A6608D4}"/>
    <dgm:cxn modelId="{AD4394BC-D193-47A1-A728-46A9E07CDA9C}" srcId="{C173FA49-A7CA-4F3D-A56A-0D580FDBA275}" destId="{1DF4F8B1-F6DA-4D12-959F-0185056846E6}" srcOrd="4" destOrd="0" parTransId="{E26A9CF3-4D72-4329-8E72-F6CA39A99CCA}" sibTransId="{8EC1537E-4D68-4E20-A797-31EFE1E72FBC}"/>
    <dgm:cxn modelId="{7B63AABC-F4C1-4BCA-9BD4-0290504D0609}" type="presOf" srcId="{08107E20-D94F-41B4-8300-1E78CF73AA45}" destId="{6F124EDC-AE45-416D-8262-8ED653F28AD7}" srcOrd="0" destOrd="1" presId="urn:microsoft.com/office/officeart/2005/8/layout/list1"/>
    <dgm:cxn modelId="{0033EDC7-5580-47CA-A9D8-1BC5D30C4F17}" srcId="{C173FA49-A7CA-4F3D-A56A-0D580FDBA275}" destId="{D4B47673-A8C2-47AB-A5F1-CE61618CA712}" srcOrd="0" destOrd="0" parTransId="{14FF7EB9-3626-47D6-8E65-4CD8A5BB9080}" sibTransId="{DF9785B4-330A-44DF-9A1F-C8120E09593B}"/>
    <dgm:cxn modelId="{CF58BCCC-7FA4-4E06-9AA5-E6A2D5D2A693}" srcId="{E795B73F-B58A-4297-A416-969F0CFE98F1}" destId="{C173FA49-A7CA-4F3D-A56A-0D580FDBA275}" srcOrd="0" destOrd="0" parTransId="{542BF96D-DA6E-4BC9-87F5-E551A2AF1B1B}" sibTransId="{F33088D9-870D-446B-926F-2039C3B90FF6}"/>
    <dgm:cxn modelId="{790587D8-7F70-4995-8B51-66CE9FD410EF}" srcId="{C173FA49-A7CA-4F3D-A56A-0D580FDBA275}" destId="{D6D43E25-6E75-46BA-B4B4-AE111E61488E}" srcOrd="2" destOrd="0" parTransId="{408C4C41-B316-4F61-BF97-765C96F2479F}" sibTransId="{0A9B299D-1BC4-4916-8D7A-334E8B889B8F}"/>
    <dgm:cxn modelId="{E05994C3-80E5-4426-96E6-46F7035BFBD9}" type="presParOf" srcId="{8E9D554B-4CA2-4552-BE12-5D07C6F48326}" destId="{0D644A52-3503-453B-AAC3-65CCA30A5BAD}" srcOrd="0" destOrd="0" presId="urn:microsoft.com/office/officeart/2005/8/layout/list1"/>
    <dgm:cxn modelId="{95FC20FC-0F44-4E72-87FD-4273C577CE6E}" type="presParOf" srcId="{0D644A52-3503-453B-AAC3-65CCA30A5BAD}" destId="{F914AA1E-48F0-4B41-8115-EBD07D75AB4A}" srcOrd="0" destOrd="0" presId="urn:microsoft.com/office/officeart/2005/8/layout/list1"/>
    <dgm:cxn modelId="{F681CDE0-F63D-4CE8-AD68-5732BFC42E8F}" type="presParOf" srcId="{0D644A52-3503-453B-AAC3-65CCA30A5BAD}" destId="{3BD330DC-A6B4-47DB-AC5B-1E7BA2F66EBB}" srcOrd="1" destOrd="0" presId="urn:microsoft.com/office/officeart/2005/8/layout/list1"/>
    <dgm:cxn modelId="{D445BB02-D820-4882-8684-3F617FA09941}" type="presParOf" srcId="{8E9D554B-4CA2-4552-BE12-5D07C6F48326}" destId="{E7163A33-DDE9-44D7-8306-CF2C7054A421}" srcOrd="1" destOrd="0" presId="urn:microsoft.com/office/officeart/2005/8/layout/list1"/>
    <dgm:cxn modelId="{DA03EE6B-6169-4BF2-9054-FC2D037A38B4}" type="presParOf" srcId="{8E9D554B-4CA2-4552-BE12-5D07C6F48326}" destId="{6F124EDC-AE45-416D-8262-8ED653F28AD7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24EDC-AE45-416D-8262-8ED653F28AD7}">
      <dsp:nvSpPr>
        <dsp:cNvPr id="0" name=""/>
        <dsp:cNvSpPr/>
      </dsp:nvSpPr>
      <dsp:spPr>
        <a:xfrm>
          <a:off x="0" y="738783"/>
          <a:ext cx="5623687" cy="3386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6461" tIns="1041400" rIns="436461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Closed Autonomous Driving Training Area</a:t>
          </a:r>
          <a:endParaRPr lang="en-US" sz="16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High Definition Map</a:t>
          </a:r>
          <a:endParaRPr lang="en-US" altLang="zh-TW" sz="1600" b="1" kern="1200" dirty="0">
            <a:latin typeface="微軟正黑體" panose="020B0604030504040204" pitchFamily="34" charset="-120"/>
            <a:ea typeface="微軟正黑體" panose="020B0604030504040204" pitchFamily="34" charset="-120"/>
            <a:cs typeface="Calibri" panose="020F050202020403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Autonomous Driving Simulated System</a:t>
          </a:r>
          <a:endParaRPr lang="zh-TW" altLang="zh-TW" sz="1600" b="1" kern="1200" dirty="0">
            <a:latin typeface="微軟正黑體" panose="020B0604030504040204" pitchFamily="34" charset="-120"/>
            <a:ea typeface="微軟正黑體" panose="020B0604030504040204" pitchFamily="34" charset="-12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Smart Roadside Equipment</a:t>
          </a:r>
          <a:endParaRPr lang="en-US" altLang="zh-TW" sz="1600" b="1" kern="1200" dirty="0">
            <a:latin typeface="微軟正黑體" panose="020B0604030504040204" pitchFamily="34" charset="-120"/>
            <a:ea typeface="微軟正黑體" panose="020B0604030504040204" pitchFamily="34" charset="-120"/>
            <a:cs typeface="Calibri" panose="020F050202020403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AI Deep Learning Equipment</a:t>
          </a:r>
          <a:endParaRPr lang="en-US" altLang="zh-TW" sz="1600" b="1" kern="1200" dirty="0">
            <a:latin typeface="微軟正黑體" panose="020B0604030504040204" pitchFamily="34" charset="-120"/>
            <a:ea typeface="微軟正黑體" panose="020B0604030504040204" pitchFamily="34" charset="-120"/>
            <a:cs typeface="Calibri" panose="020F050202020403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5G Environment for C V2X Testing</a:t>
          </a:r>
          <a:endParaRPr lang="zh-TW" altLang="zh-TW" sz="1600" b="1" kern="1200" dirty="0">
            <a:latin typeface="微軟正黑體" panose="020B0604030504040204" pitchFamily="34" charset="-120"/>
            <a:ea typeface="微軟正黑體" panose="020B0604030504040204" pitchFamily="34" charset="-120"/>
            <a:cs typeface="Times New Roman" panose="02020603050405020304" pitchFamily="18" charset="0"/>
          </a:endParaRPr>
        </a:p>
      </dsp:txBody>
      <dsp:txXfrm>
        <a:off x="0" y="738783"/>
        <a:ext cx="5623687" cy="3386250"/>
      </dsp:txXfrm>
    </dsp:sp>
    <dsp:sp modelId="{3BD330DC-A6B4-47DB-AC5B-1E7BA2F66EBB}">
      <dsp:nvSpPr>
        <dsp:cNvPr id="0" name=""/>
        <dsp:cNvSpPr/>
      </dsp:nvSpPr>
      <dsp:spPr>
        <a:xfrm>
          <a:off x="281184" y="0"/>
          <a:ext cx="3936580" cy="14760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793" tIns="0" rIns="148793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ts val="300"/>
            </a:spcAft>
            <a:buNone/>
          </a:pPr>
          <a:r>
            <a:rPr lang="en-US" altLang="zh-TW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Self-Driving Training </a:t>
          </a:r>
        </a:p>
      </dsp:txBody>
      <dsp:txXfrm>
        <a:off x="353236" y="72052"/>
        <a:ext cx="3792476" cy="13318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24EDC-AE45-416D-8262-8ED653F28AD7}">
      <dsp:nvSpPr>
        <dsp:cNvPr id="0" name=""/>
        <dsp:cNvSpPr/>
      </dsp:nvSpPr>
      <dsp:spPr>
        <a:xfrm>
          <a:off x="0" y="693368"/>
          <a:ext cx="5623687" cy="343166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6461" tIns="916432" rIns="436461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j-ea"/>
              <a:ea typeface="+mj-ea"/>
            </a:rPr>
            <a:t>Diverse offices</a:t>
          </a:r>
          <a:endParaRPr lang="en-US" sz="1600" b="1" kern="1200" dirty="0">
            <a:latin typeface="+mj-ea"/>
            <a:ea typeface="+mj-ea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j-ea"/>
              <a:ea typeface="+mj-ea"/>
            </a:rPr>
            <a:t>Various training classes</a:t>
          </a:r>
          <a:endParaRPr lang="en-US" altLang="zh-TW" sz="1600" b="1" kern="1200" dirty="0">
            <a:latin typeface="+mj-ea"/>
            <a:ea typeface="+mj-ea"/>
            <a:cs typeface="Calibri" panose="020F050202020403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j-ea"/>
              <a:ea typeface="+mj-ea"/>
            </a:rPr>
            <a:t>Seminars</a:t>
          </a:r>
          <a:r>
            <a:rPr lang="zh-TW" altLang="en-US" sz="1600" kern="1200" dirty="0">
              <a:latin typeface="+mj-ea"/>
              <a:ea typeface="+mj-ea"/>
            </a:rPr>
            <a:t> </a:t>
          </a:r>
          <a:r>
            <a:rPr lang="en-US" altLang="zh-TW" sz="1600" kern="1200" dirty="0">
              <a:latin typeface="+mj-ea"/>
              <a:ea typeface="+mj-ea"/>
            </a:rPr>
            <a:t>&amp;</a:t>
          </a:r>
          <a:r>
            <a:rPr lang="zh-TW" altLang="en-US" sz="1600" kern="1200" dirty="0">
              <a:latin typeface="+mj-ea"/>
              <a:ea typeface="+mj-ea"/>
            </a:rPr>
            <a:t> </a:t>
          </a:r>
          <a:r>
            <a:rPr lang="en-US" sz="1600" kern="1200" dirty="0">
              <a:latin typeface="+mj-ea"/>
              <a:ea typeface="+mj-ea"/>
            </a:rPr>
            <a:t>matchmakings</a:t>
          </a:r>
          <a:endParaRPr lang="en-US" altLang="zh-TW" sz="1600" b="1" kern="1200" dirty="0">
            <a:latin typeface="+mj-ea"/>
            <a:ea typeface="+mj-ea"/>
            <a:cs typeface="Calibri" panose="020F050202020403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j-ea"/>
              <a:ea typeface="+mj-ea"/>
            </a:rPr>
            <a:t>One-on-one customized counseling</a:t>
          </a:r>
          <a:endParaRPr lang="zh-TW" altLang="zh-TW" sz="1600" b="1" kern="1200" dirty="0">
            <a:latin typeface="+mj-ea"/>
            <a:ea typeface="+mj-ea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>
              <a:latin typeface="+mj-ea"/>
              <a:ea typeface="+mj-ea"/>
            </a:rPr>
            <a:t>IoV</a:t>
          </a:r>
          <a:r>
            <a:rPr lang="en-US" sz="1600" kern="1200" dirty="0">
              <a:latin typeface="+mj-ea"/>
              <a:ea typeface="+mj-ea"/>
            </a:rPr>
            <a:t> Cyber Security Counseling and Testing</a:t>
          </a:r>
          <a:endParaRPr lang="en-US" altLang="zh-TW" sz="1600" b="1" kern="1200" dirty="0">
            <a:latin typeface="+mj-ea"/>
            <a:ea typeface="+mj-ea"/>
            <a:cs typeface="Calibri" panose="020F0502020204030204" pitchFamily="34" charset="0"/>
          </a:endParaRPr>
        </a:p>
      </dsp:txBody>
      <dsp:txXfrm>
        <a:off x="0" y="693368"/>
        <a:ext cx="5623687" cy="3431665"/>
      </dsp:txXfrm>
    </dsp:sp>
    <dsp:sp modelId="{3BD330DC-A6B4-47DB-AC5B-1E7BA2F66EBB}">
      <dsp:nvSpPr>
        <dsp:cNvPr id="0" name=""/>
        <dsp:cNvSpPr/>
      </dsp:nvSpPr>
      <dsp:spPr>
        <a:xfrm>
          <a:off x="281184" y="21964"/>
          <a:ext cx="3936580" cy="12988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793" tIns="0" rIns="148793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ts val="300"/>
            </a:spcAft>
            <a:buNone/>
          </a:pPr>
          <a:r>
            <a:rPr 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Startup Counseling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44590" y="85370"/>
        <a:ext cx="3809768" cy="1172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4F8B7C-7878-4696-9C72-C7F222706446}" type="datetimeFigureOut">
              <a:rPr lang="zh-TW" altLang="en-US" smtClean="0"/>
              <a:t>2024/2/16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D68A1D-8D3E-498A-9373-2D72E848D5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0554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68A1D-8D3E-498A-9373-2D72E848D5F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7012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697163" y="509588"/>
            <a:ext cx="4532312" cy="254952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9305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697163" y="509588"/>
            <a:ext cx="4532312" cy="254952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539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end of my presentation. Thank you.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4C2969-01A9-4FCA-A0E2-DDD3B4CB1D7E}" type="slidenum">
              <a:rPr lang="zh-TW" altLang="en-US" smtClean="0">
                <a:solidFill>
                  <a:prstClr val="black"/>
                </a:solidFill>
              </a:rPr>
              <a:pPr/>
              <a:t>12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206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697163" y="509588"/>
            <a:ext cx="4532312" cy="254952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280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0CD47-CF1A-4A0C-9C6E-E5C9589B6E6F}" type="slidenum">
              <a:rPr lang="zh-TW" altLang="en-US" smtClean="0">
                <a:solidFill>
                  <a:prstClr val="black"/>
                </a:solidFill>
              </a:rPr>
              <a:pPr/>
              <a:t>3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148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697163" y="509588"/>
            <a:ext cx="4532312" cy="254952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照片可以更新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B9CFCB-6C05-4E92-9624-8E0BF4E3B4CC}" type="slidenum">
              <a:rPr lang="en-US" altLang="zh-TW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en-US" altLang="zh-TW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983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4C2969-01A9-4FCA-A0E2-DDD3B4CB1D7E}" type="slidenum">
              <a:rPr lang="zh-TW" altLang="en-US" smtClean="0">
                <a:solidFill>
                  <a:prstClr val="black"/>
                </a:solidFill>
              </a:rPr>
              <a:pPr/>
              <a:t>5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356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697163" y="509588"/>
            <a:ext cx="4532312" cy="254952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C-V2X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可以多一點解說。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415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697163" y="509588"/>
            <a:ext cx="4532312" cy="254952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70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0CD47-CF1A-4A0C-9C6E-E5C9589B6E6F}" type="slidenum">
              <a:rPr lang="zh-TW" altLang="en-US" smtClean="0">
                <a:solidFill>
                  <a:prstClr val="black"/>
                </a:solidFill>
              </a:rPr>
              <a:pPr/>
              <a:t>8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846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697163" y="509588"/>
            <a:ext cx="4532312" cy="254952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260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投影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0A8A3698-C184-4077-B5DB-27EF2D64F83F}"/>
              </a:ext>
            </a:extLst>
          </p:cNvPr>
          <p:cNvSpPr/>
          <p:nvPr userDrawn="1"/>
        </p:nvSpPr>
        <p:spPr>
          <a:xfrm>
            <a:off x="-1" y="0"/>
            <a:ext cx="468133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65991BD-AE01-41D5-98DE-EEF969A590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1508" y="1467050"/>
            <a:ext cx="6998208" cy="1767141"/>
          </a:xfrm>
          <a:noFill/>
        </p:spPr>
        <p:txBody>
          <a:bodyPr anchor="ctr"/>
          <a:lstStyle>
            <a:lvl1pPr algn="l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DBE790-FA90-4723-AD29-38E8AFF6930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21508" y="3624037"/>
            <a:ext cx="6998208" cy="700149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800">
                <a:solidFill>
                  <a:srgbClr val="FDD000"/>
                </a:solidFill>
                <a:highlight>
                  <a:srgbClr val="000000"/>
                </a:highligh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此次簡報目的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7AE252-DAB3-424C-BA66-FB56AC3EE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4C0B4-BD88-4B55-A86D-B6718C1C918E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2024/2/16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AE18F9C-0DAA-4FD3-8837-CF76B2C80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E0EE4A4-5DAD-4729-930B-134E52AB6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5F2659F-0A6E-4DA1-8EAD-ECB7FD6EF4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7" t="20858" r="19810" b="24658"/>
          <a:stretch/>
        </p:blipFill>
        <p:spPr>
          <a:xfrm>
            <a:off x="235257" y="1202515"/>
            <a:ext cx="4210814" cy="372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440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>
            <a:spLocks noGrp="1"/>
          </p:cNvSpPr>
          <p:nvPr>
            <p:ph type="title"/>
          </p:nvPr>
        </p:nvSpPr>
        <p:spPr>
          <a:xfrm>
            <a:off x="889000" y="1149350"/>
            <a:ext cx="10414000" cy="2324100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1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89000" y="3536950"/>
            <a:ext cx="10414000" cy="79375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700"/>
            </a:lvl1pPr>
            <a:lvl2pPr marL="0" indent="0" algn="ctr">
              <a:spcBef>
                <a:spcPts val="0"/>
              </a:spcBef>
              <a:buSzTx/>
              <a:buNone/>
              <a:defRPr sz="2700"/>
            </a:lvl2pPr>
            <a:lvl3pPr marL="0" indent="0" algn="ctr">
              <a:spcBef>
                <a:spcPts val="0"/>
              </a:spcBef>
              <a:buSzTx/>
              <a:buNone/>
              <a:defRPr sz="2700"/>
            </a:lvl3pPr>
            <a:lvl4pPr marL="0" indent="0" algn="ctr">
              <a:spcBef>
                <a:spcPts val="0"/>
              </a:spcBef>
              <a:buSzTx/>
              <a:buNone/>
              <a:defRPr sz="2700"/>
            </a:lvl4pPr>
            <a:lvl5pPr marL="0" indent="0" algn="ctr">
              <a:spcBef>
                <a:spcPts val="0"/>
              </a:spcBef>
              <a:buSzTx/>
              <a:buNone/>
              <a:defRPr sz="27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307" y="16218"/>
            <a:ext cx="1216732" cy="116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541244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30818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標題及物件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01"/>
          <p:cNvPicPr preferRelativeResize="0"/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790"/>
            <a:ext cx="12202290" cy="68637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737601" y="6453338"/>
            <a:ext cx="3215050" cy="365125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fld id="{CFD86A98-7F66-4F41-A832-205D21AA18A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Shape 107">
            <a:extLst>
              <a:ext uri="{FF2B5EF4-FFF2-40B4-BE49-F238E27FC236}">
                <a16:creationId xmlns:a16="http://schemas.microsoft.com/office/drawing/2014/main" id="{D2D955F4-6969-44CC-B543-33DC5FAD6A05}"/>
              </a:ext>
            </a:extLst>
          </p:cNvPr>
          <p:cNvPicPr preferRelativeResize="0"/>
          <p:nvPr userDrawn="1"/>
        </p:nvPicPr>
        <p:blipFill rotWithShape="1">
          <a:blip r:embed="rId3"/>
          <a:srcRect/>
          <a:stretch/>
        </p:blipFill>
        <p:spPr>
          <a:xfrm>
            <a:off x="179559" y="188640"/>
            <a:ext cx="1224455" cy="7344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95072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9898B9B-DB2C-4619-B12F-1E63AC30C8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15599" y="6356350"/>
            <a:ext cx="790575" cy="365125"/>
          </a:xfrm>
          <a:prstGeom prst="rect">
            <a:avLst/>
          </a:prstGeom>
          <a:noFill/>
        </p:spPr>
        <p:txBody>
          <a:bodyPr anchor="ctr"/>
          <a:lstStyle>
            <a:lvl1pPr>
              <a:defRPr sz="1050"/>
            </a:lvl1pPr>
          </a:lstStyle>
          <a:p>
            <a:fld id="{431F706F-5AD1-4667-9D33-60AACD141A1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2/16/24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5CF03CC-4160-4866-BBC5-C50349607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8146" y="6356351"/>
            <a:ext cx="7472154" cy="365124"/>
          </a:xfrm>
          <a:prstGeom prst="rect">
            <a:avLst/>
          </a:prstGeom>
        </p:spPr>
        <p:txBody>
          <a:bodyPr lIns="0" anchor="b"/>
          <a:lstStyle>
            <a:lvl1pPr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id-ID">
                <a:solidFill>
                  <a:prstClr val="black">
                    <a:lumMod val="50000"/>
                    <a:lumOff val="50000"/>
                  </a:prstClr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7E1C622-6C68-4967-9338-D440DB0B3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6175" y="6359525"/>
            <a:ext cx="626164" cy="365125"/>
          </a:xfrm>
          <a:prstGeom prst="rect">
            <a:avLst/>
          </a:prstGeom>
          <a:noFill/>
        </p:spPr>
        <p:txBody>
          <a:bodyPr lIns="0" rIns="0"/>
          <a:lstStyle>
            <a:lvl1pPr algn="r">
              <a:defRPr b="1">
                <a:gradFill>
                  <a:gsLst>
                    <a:gs pos="0">
                      <a:srgbClr val="002060"/>
                    </a:gs>
                    <a:gs pos="100000">
                      <a:srgbClr val="0070C0"/>
                    </a:gs>
                  </a:gsLst>
                  <a:lin ang="0" scaled="1"/>
                </a:gradFill>
              </a:defRPr>
            </a:lvl1pPr>
          </a:lstStyle>
          <a:p>
            <a:r>
              <a:rPr lang="id-ID"/>
              <a:t>/ </a:t>
            </a:r>
            <a:fld id="{D69EB0E5-599B-4BB3-A164-0762FEB8A76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B405A37-8242-473B-9680-EB0A2ED96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147" y="619124"/>
            <a:ext cx="10815706" cy="876301"/>
          </a:xfrm>
          <a:prstGeom prst="rect">
            <a:avLst/>
          </a:prstGeom>
        </p:spPr>
        <p:txBody>
          <a:bodyPr lIns="0" rIns="0" anchor="t"/>
          <a:lstStyle>
            <a:lvl1pPr>
              <a:defRPr sz="3600" b="1" spc="-100" baseline="0"/>
            </a:lvl1pPr>
          </a:lstStyle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F3DBE9-D56E-4BA2-B28C-DC45175BAB75}"/>
              </a:ext>
            </a:extLst>
          </p:cNvPr>
          <p:cNvCxnSpPr>
            <a:cxnSpLocks/>
          </p:cNvCxnSpPr>
          <p:nvPr userDrawn="1"/>
        </p:nvCxnSpPr>
        <p:spPr>
          <a:xfrm>
            <a:off x="688146" y="476250"/>
            <a:ext cx="559629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2060"/>
                </a:gs>
                <a:gs pos="100000">
                  <a:srgbClr val="0070C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1064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投影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0A8A3698-C184-4077-B5DB-27EF2D64F83F}"/>
              </a:ext>
            </a:extLst>
          </p:cNvPr>
          <p:cNvSpPr/>
          <p:nvPr userDrawn="1"/>
        </p:nvSpPr>
        <p:spPr>
          <a:xfrm>
            <a:off x="-1" y="0"/>
            <a:ext cx="468133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65991BD-AE01-41D5-98DE-EEF969A590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1508" y="1467050"/>
            <a:ext cx="6998208" cy="1767141"/>
          </a:xfrm>
          <a:noFill/>
        </p:spPr>
        <p:txBody>
          <a:bodyPr anchor="ctr"/>
          <a:lstStyle>
            <a:lvl1pPr algn="l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DBE790-FA90-4723-AD29-38E8AFF6930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21508" y="3624037"/>
            <a:ext cx="6998208" cy="700149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800">
                <a:solidFill>
                  <a:srgbClr val="FDD000"/>
                </a:solidFill>
                <a:highlight>
                  <a:srgbClr val="000000"/>
                </a:highligh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此次簡報目的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7AE252-DAB3-424C-BA66-FB56AC3EE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4C0B4-BD88-4B55-A86D-B6718C1C918E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2024/2/16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AE18F9C-0DAA-4FD3-8837-CF76B2C80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E0EE4A4-5DAD-4729-930B-134E52AB6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5F2659F-0A6E-4DA1-8EAD-ECB7FD6EF4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7" t="20858" r="19810" b="24658"/>
          <a:stretch/>
        </p:blipFill>
        <p:spPr>
          <a:xfrm>
            <a:off x="235257" y="1202515"/>
            <a:ext cx="4210814" cy="372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78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272654-32C8-4600-95C8-2913347E0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0BB003-A1A5-4AA0-85A7-457F20054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028706-47A4-4C23-9157-EDF6AB6AC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2F527-92D3-499C-9245-8638F88E8024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2024/2/16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E0B854-B056-4E65-BD46-A93DA13B1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>
                <a:solidFill>
                  <a:prstClr val="black">
                    <a:tint val="75000"/>
                  </a:prstClr>
                </a:solidFill>
              </a:rPr>
              <a:t>勤崴國際科技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92E4E67-123F-4711-BD99-59AF2F1FF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E87CFB1-0D9B-4824-A1FF-3982D0315481}"/>
              </a:ext>
            </a:extLst>
          </p:cNvPr>
          <p:cNvSpPr/>
          <p:nvPr userDrawn="1"/>
        </p:nvSpPr>
        <p:spPr>
          <a:xfrm>
            <a:off x="647700" y="513239"/>
            <a:ext cx="117810" cy="10293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1212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9C4E9B-9048-4656-AAF7-D5744DB41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73D6F7E-3420-4CFB-B376-025B829E3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E2D81F-58BA-40B2-AC0C-BC1540779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82756-4085-47EF-BFCF-AFF22F3D99E9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2024/2/16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6ADD42D-32BD-4D0A-8892-45DBF8EE5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0CDAEF3-EB46-4E15-8419-AB1E2F514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821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004169-0F81-4194-A03F-221E8680B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F385D7-B761-4788-9BEA-09C2CDB693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1E29485-9191-4650-BC5C-25FB6E469D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287FBDC-7BEF-4F87-95A2-8676F0053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0D036-618D-458B-9ADB-4DCC95D7D85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2024/2/16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539B273-4EC6-4A16-87B5-FE70A1543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88A56B4-FAF5-49C3-80FF-28D2646D0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700978F-64B5-4F66-92E5-381885E4F387}"/>
              </a:ext>
            </a:extLst>
          </p:cNvPr>
          <p:cNvSpPr/>
          <p:nvPr userDrawn="1"/>
        </p:nvSpPr>
        <p:spPr>
          <a:xfrm>
            <a:off x="647700" y="513239"/>
            <a:ext cx="117810" cy="10293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6421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88070D-EF87-4FA6-9246-2E363E861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159AE4F-940D-42C7-8BA3-B477E57F4D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84435B-2EAC-4F89-A005-6CB021DE27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420FFB5-34AD-452D-9B15-561A6FE32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AE17CFC-4FC3-47C1-8852-34AF2086BC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91220AD-C626-4DA9-850F-6A7A6E636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BEEC0-EF2F-4AF7-9F93-A610EBF5B36F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2024/2/16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6E9A7FC-530C-495E-B01B-79BC0DAFB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773A7E5-4D07-461C-AB6D-A32FD8B85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DD6FF43-6907-4FAA-A644-CB1C21E81288}"/>
              </a:ext>
            </a:extLst>
          </p:cNvPr>
          <p:cNvSpPr/>
          <p:nvPr userDrawn="1"/>
        </p:nvSpPr>
        <p:spPr>
          <a:xfrm>
            <a:off x="647700" y="513239"/>
            <a:ext cx="117810" cy="10293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4363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BBC1B5-B0CF-4A53-8623-920BDD32F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C480DBD-72DA-44D2-BACC-B024151E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86F6C-ECA7-4851-AE48-A13F81A04827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2024/2/16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A87A509-F5CB-45AC-B285-1D95F7287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22E0D8-F28A-4518-927F-EA38E9281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837A2C0-E87D-4A0C-B85A-3C2938990A13}"/>
              </a:ext>
            </a:extLst>
          </p:cNvPr>
          <p:cNvSpPr/>
          <p:nvPr userDrawn="1"/>
        </p:nvSpPr>
        <p:spPr>
          <a:xfrm>
            <a:off x="647700" y="513239"/>
            <a:ext cx="117810" cy="10293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240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272654-32C8-4600-95C8-2913347E0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0BB003-A1A5-4AA0-85A7-457F20054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028706-47A4-4C23-9157-EDF6AB6AC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2F527-92D3-499C-9245-8638F88E8024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2024/2/16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E0B854-B056-4E65-BD46-A93DA13B1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>
                <a:solidFill>
                  <a:prstClr val="black">
                    <a:tint val="75000"/>
                  </a:prstClr>
                </a:solidFill>
              </a:rPr>
              <a:t>勤崴國際科技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92E4E67-123F-4711-BD99-59AF2F1FF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E87CFB1-0D9B-4824-A1FF-3982D0315481}"/>
              </a:ext>
            </a:extLst>
          </p:cNvPr>
          <p:cNvSpPr/>
          <p:nvPr userDrawn="1"/>
        </p:nvSpPr>
        <p:spPr>
          <a:xfrm>
            <a:off x="647700" y="513239"/>
            <a:ext cx="117810" cy="10293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7770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F5392DD-02E6-49AA-BE61-6D621A2B1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6ECF2-BCFB-4EE3-8142-6FE6C9FB3607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2024/2/16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3128AC8-D598-4015-8086-FEF5A1779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CB6C0E1-5ABB-4F39-AF72-24B54187B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7254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標題及物件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Shape 46"/>
          <p:cNvPicPr preferRelativeResize="0"/>
          <p:nvPr/>
        </p:nvPicPr>
        <p:blipFill rotWithShape="1">
          <a:blip r:embed="rId2"/>
          <a:srcRect/>
          <a:stretch/>
        </p:blipFill>
        <p:spPr>
          <a:xfrm>
            <a:off x="1" y="-13135"/>
            <a:ext cx="12215355" cy="6871137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1" cy="4525963"/>
          </a:xfrm>
          <a:prstGeom prst="rect">
            <a:avLst/>
          </a:prstGeom>
          <a:noFill/>
          <a:ln>
            <a:noFill/>
          </a:ln>
        </p:spPr>
        <p:txBody>
          <a:bodyPr lIns="103649" tIns="103649" rIns="103649" bIns="103649" anchor="t" anchorCtr="0"/>
          <a:lstStyle>
            <a:lvl1pPr marL="329152" indent="-134099" algn="l" rtl="0">
              <a:spcBef>
                <a:spcPts val="615"/>
              </a:spcBef>
              <a:buClr>
                <a:schemeClr val="dk1"/>
              </a:buClr>
              <a:buFont typeface="Calibri"/>
              <a:buChar char="•"/>
              <a:defRPr sz="1714"/>
            </a:lvl1pPr>
            <a:lvl2pPr marL="713163" indent="-103622" algn="l" rtl="0">
              <a:spcBef>
                <a:spcPts val="538"/>
              </a:spcBef>
              <a:buClr>
                <a:schemeClr val="dk1"/>
              </a:buClr>
              <a:buFont typeface="Calibri"/>
              <a:buChar char="–"/>
              <a:defRPr/>
            </a:lvl2pPr>
            <a:lvl3pPr marL="1097174" indent="-73145" algn="l" rtl="0">
              <a:spcBef>
                <a:spcPts val="461"/>
              </a:spcBef>
              <a:buClr>
                <a:schemeClr val="dk1"/>
              </a:buClr>
              <a:buFont typeface="Calibri"/>
              <a:buChar char="•"/>
              <a:defRPr/>
            </a:lvl3pPr>
            <a:lvl4pPr marL="1536043" indent="-97527" algn="l" rtl="0">
              <a:spcBef>
                <a:spcPts val="383"/>
              </a:spcBef>
              <a:buClr>
                <a:schemeClr val="dk1"/>
              </a:buClr>
              <a:buFont typeface="Calibri"/>
              <a:buChar char="–"/>
              <a:defRPr/>
            </a:lvl4pPr>
            <a:lvl5pPr marL="1974912" indent="-97527" algn="l" rtl="0">
              <a:spcBef>
                <a:spcPts val="383"/>
              </a:spcBef>
              <a:buClr>
                <a:schemeClr val="dk1"/>
              </a:buClr>
              <a:buFont typeface="Calibri"/>
              <a:buChar char="»"/>
              <a:defRPr/>
            </a:lvl5pPr>
            <a:lvl6pPr marL="2413782" indent="-97527" algn="l" rtl="0">
              <a:spcBef>
                <a:spcPts val="383"/>
              </a:spcBef>
              <a:buClr>
                <a:schemeClr val="dk1"/>
              </a:buClr>
              <a:buFont typeface="Calibri"/>
              <a:buChar char="•"/>
              <a:defRPr/>
            </a:lvl6pPr>
            <a:lvl7pPr marL="2852651" indent="-97527" algn="l" rtl="0">
              <a:spcBef>
                <a:spcPts val="383"/>
              </a:spcBef>
              <a:buClr>
                <a:schemeClr val="dk1"/>
              </a:buClr>
              <a:buFont typeface="Calibri"/>
              <a:buChar char="•"/>
              <a:defRPr/>
            </a:lvl7pPr>
            <a:lvl8pPr marL="3291520" indent="-97527" algn="l" rtl="0">
              <a:spcBef>
                <a:spcPts val="383"/>
              </a:spcBef>
              <a:buClr>
                <a:schemeClr val="dk1"/>
              </a:buClr>
              <a:buFont typeface="Calibri"/>
              <a:buChar char="•"/>
              <a:defRPr/>
            </a:lvl8pPr>
            <a:lvl9pPr marL="3730389" indent="-97527" algn="l" rtl="0">
              <a:spcBef>
                <a:spcPts val="383"/>
              </a:spcBef>
              <a:buClr>
                <a:schemeClr val="dk1"/>
              </a:buClr>
              <a:buFont typeface="Calibri"/>
              <a:buChar char="•"/>
              <a:defRPr/>
            </a:lvl9pPr>
          </a:lstStyle>
          <a:p>
            <a:endParaRPr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E9D26-A401-4E09-B031-3AB42911236B}" type="slidenum">
              <a:rPr lang="en-US" altLang="zh-TW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zh-TW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9568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272654-32C8-4600-95C8-2913347E0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0" y="303481"/>
            <a:ext cx="11353800" cy="1325563"/>
          </a:xfrm>
        </p:spPr>
        <p:txBody>
          <a:bodyPr/>
          <a:lstStyle>
            <a:lvl1pPr>
              <a:lnSpc>
                <a:spcPts val="5200"/>
              </a:lnSpc>
              <a:defRPr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028706-47A4-4C23-9157-EDF6AB6AC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2F527-92D3-499C-9245-8638F88E8024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2024/2/16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E0B854-B056-4E65-BD46-A93DA13B1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>
                <a:solidFill>
                  <a:prstClr val="black">
                    <a:tint val="75000"/>
                  </a:prstClr>
                </a:solidFill>
              </a:rPr>
              <a:t>勤崴國際科技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92E4E67-123F-4711-BD99-59AF2F1FF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E87CFB1-0D9B-4824-A1FF-3982D0315481}"/>
              </a:ext>
            </a:extLst>
          </p:cNvPr>
          <p:cNvSpPr/>
          <p:nvPr userDrawn="1"/>
        </p:nvSpPr>
        <p:spPr>
          <a:xfrm>
            <a:off x="361949" y="412750"/>
            <a:ext cx="161925" cy="10293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0209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>
            <a:spLocks noGrp="1"/>
          </p:cNvSpPr>
          <p:nvPr>
            <p:ph type="title"/>
          </p:nvPr>
        </p:nvSpPr>
        <p:spPr>
          <a:xfrm>
            <a:off x="889000" y="1149350"/>
            <a:ext cx="10414000" cy="2324100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1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89000" y="3536950"/>
            <a:ext cx="10414000" cy="79375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700"/>
            </a:lvl1pPr>
            <a:lvl2pPr marL="0" indent="0" algn="ctr">
              <a:spcBef>
                <a:spcPts val="0"/>
              </a:spcBef>
              <a:buSzTx/>
              <a:buNone/>
              <a:defRPr sz="2700"/>
            </a:lvl2pPr>
            <a:lvl3pPr marL="0" indent="0" algn="ctr">
              <a:spcBef>
                <a:spcPts val="0"/>
              </a:spcBef>
              <a:buSzTx/>
              <a:buNone/>
              <a:defRPr sz="2700"/>
            </a:lvl3pPr>
            <a:lvl4pPr marL="0" indent="0" algn="ctr">
              <a:spcBef>
                <a:spcPts val="0"/>
              </a:spcBef>
              <a:buSzTx/>
              <a:buNone/>
              <a:defRPr sz="2700"/>
            </a:lvl4pPr>
            <a:lvl5pPr marL="0" indent="0" algn="ctr">
              <a:spcBef>
                <a:spcPts val="0"/>
              </a:spcBef>
              <a:buSzTx/>
              <a:buNone/>
              <a:defRPr sz="27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307" y="16218"/>
            <a:ext cx="1216732" cy="116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8337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96258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標題及物件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01"/>
          <p:cNvPicPr preferRelativeResize="0"/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790"/>
            <a:ext cx="12202290" cy="68637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737601" y="6453338"/>
            <a:ext cx="3215050" cy="365125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fld id="{CFD86A98-7F66-4F41-A832-205D21AA18A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Shape 107">
            <a:extLst>
              <a:ext uri="{FF2B5EF4-FFF2-40B4-BE49-F238E27FC236}">
                <a16:creationId xmlns:a16="http://schemas.microsoft.com/office/drawing/2014/main" id="{D2D955F4-6969-44CC-B543-33DC5FAD6A05}"/>
              </a:ext>
            </a:extLst>
          </p:cNvPr>
          <p:cNvPicPr preferRelativeResize="0"/>
          <p:nvPr userDrawn="1"/>
        </p:nvPicPr>
        <p:blipFill rotWithShape="1">
          <a:blip r:embed="rId3"/>
          <a:srcRect/>
          <a:stretch/>
        </p:blipFill>
        <p:spPr>
          <a:xfrm>
            <a:off x="179559" y="188640"/>
            <a:ext cx="1224455" cy="7344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74440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9898B9B-DB2C-4619-B12F-1E63AC30C8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15599" y="6356350"/>
            <a:ext cx="790575" cy="365125"/>
          </a:xfrm>
          <a:prstGeom prst="rect">
            <a:avLst/>
          </a:prstGeom>
          <a:noFill/>
        </p:spPr>
        <p:txBody>
          <a:bodyPr anchor="ctr"/>
          <a:lstStyle>
            <a:lvl1pPr>
              <a:defRPr sz="1050"/>
            </a:lvl1pPr>
          </a:lstStyle>
          <a:p>
            <a:fld id="{431F706F-5AD1-4667-9D33-60AACD141A1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2/16/24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5CF03CC-4160-4866-BBC5-C50349607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8146" y="6356351"/>
            <a:ext cx="7472154" cy="365124"/>
          </a:xfrm>
          <a:prstGeom prst="rect">
            <a:avLst/>
          </a:prstGeom>
        </p:spPr>
        <p:txBody>
          <a:bodyPr lIns="0" anchor="b"/>
          <a:lstStyle>
            <a:lvl1pPr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id-ID">
                <a:solidFill>
                  <a:prstClr val="black">
                    <a:lumMod val="50000"/>
                    <a:lumOff val="50000"/>
                  </a:prstClr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7E1C622-6C68-4967-9338-D440DB0B3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6175" y="6359525"/>
            <a:ext cx="626164" cy="365125"/>
          </a:xfrm>
          <a:prstGeom prst="rect">
            <a:avLst/>
          </a:prstGeom>
          <a:noFill/>
        </p:spPr>
        <p:txBody>
          <a:bodyPr lIns="0" rIns="0"/>
          <a:lstStyle>
            <a:lvl1pPr algn="r">
              <a:defRPr b="1">
                <a:gradFill>
                  <a:gsLst>
                    <a:gs pos="0">
                      <a:srgbClr val="002060"/>
                    </a:gs>
                    <a:gs pos="100000">
                      <a:srgbClr val="0070C0"/>
                    </a:gs>
                  </a:gsLst>
                  <a:lin ang="0" scaled="1"/>
                </a:gradFill>
              </a:defRPr>
            </a:lvl1pPr>
          </a:lstStyle>
          <a:p>
            <a:r>
              <a:rPr lang="id-ID"/>
              <a:t>/ </a:t>
            </a:r>
            <a:fld id="{D69EB0E5-599B-4BB3-A164-0762FEB8A76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B405A37-8242-473B-9680-EB0A2ED96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147" y="619124"/>
            <a:ext cx="10815706" cy="876301"/>
          </a:xfrm>
          <a:prstGeom prst="rect">
            <a:avLst/>
          </a:prstGeom>
        </p:spPr>
        <p:txBody>
          <a:bodyPr lIns="0" rIns="0" anchor="t"/>
          <a:lstStyle>
            <a:lvl1pPr>
              <a:defRPr sz="3600" b="1" spc="-100" baseline="0"/>
            </a:lvl1pPr>
          </a:lstStyle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F3DBE9-D56E-4BA2-B28C-DC45175BAB75}"/>
              </a:ext>
            </a:extLst>
          </p:cNvPr>
          <p:cNvCxnSpPr>
            <a:cxnSpLocks/>
          </p:cNvCxnSpPr>
          <p:nvPr userDrawn="1"/>
        </p:nvCxnSpPr>
        <p:spPr>
          <a:xfrm>
            <a:off x="688146" y="476250"/>
            <a:ext cx="559629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2060"/>
                </a:gs>
                <a:gs pos="100000">
                  <a:srgbClr val="0070C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9765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投影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0A8A3698-C184-4077-B5DB-27EF2D64F83F}"/>
              </a:ext>
            </a:extLst>
          </p:cNvPr>
          <p:cNvSpPr/>
          <p:nvPr userDrawn="1"/>
        </p:nvSpPr>
        <p:spPr>
          <a:xfrm>
            <a:off x="-1" y="0"/>
            <a:ext cx="468133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65991BD-AE01-41D5-98DE-EEF969A590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1508" y="1467050"/>
            <a:ext cx="6998208" cy="1767141"/>
          </a:xfrm>
          <a:noFill/>
        </p:spPr>
        <p:txBody>
          <a:bodyPr anchor="ctr"/>
          <a:lstStyle>
            <a:lvl1pPr algn="l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DBE790-FA90-4723-AD29-38E8AFF6930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21508" y="3624037"/>
            <a:ext cx="6998208" cy="700149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800">
                <a:solidFill>
                  <a:srgbClr val="FDD000"/>
                </a:solidFill>
                <a:highlight>
                  <a:srgbClr val="000000"/>
                </a:highligh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此次簡報目的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7AE252-DAB3-424C-BA66-FB56AC3EE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4C0B4-BD88-4B55-A86D-B6718C1C918E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2024/2/16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AE18F9C-0DAA-4FD3-8837-CF76B2C80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E0EE4A4-5DAD-4729-930B-134E52AB6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5F2659F-0A6E-4DA1-8EAD-ECB7FD6EF4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7" t="20858" r="19810" b="24658"/>
          <a:stretch/>
        </p:blipFill>
        <p:spPr>
          <a:xfrm>
            <a:off x="235257" y="1202515"/>
            <a:ext cx="4210814" cy="372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05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272654-32C8-4600-95C8-2913347E0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0BB003-A1A5-4AA0-85A7-457F20054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028706-47A4-4C23-9157-EDF6AB6AC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2F527-92D3-499C-9245-8638F88E8024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2024/2/16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E0B854-B056-4E65-BD46-A93DA13B1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>
                <a:solidFill>
                  <a:prstClr val="black">
                    <a:tint val="75000"/>
                  </a:prstClr>
                </a:solidFill>
              </a:rPr>
              <a:t>勤崴國際科技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92E4E67-123F-4711-BD99-59AF2F1FF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E87CFB1-0D9B-4824-A1FF-3982D0315481}"/>
              </a:ext>
            </a:extLst>
          </p:cNvPr>
          <p:cNvSpPr/>
          <p:nvPr userDrawn="1"/>
        </p:nvSpPr>
        <p:spPr>
          <a:xfrm>
            <a:off x="647700" y="513239"/>
            <a:ext cx="117810" cy="10293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0187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9C4E9B-9048-4656-AAF7-D5744DB41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73D6F7E-3420-4CFB-B376-025B829E3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E2D81F-58BA-40B2-AC0C-BC1540779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82756-4085-47EF-BFCF-AFF22F3D99E9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2024/2/16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6ADD42D-32BD-4D0A-8892-45DBF8EE5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0CDAEF3-EB46-4E15-8419-AB1E2F514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143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9C4E9B-9048-4656-AAF7-D5744DB41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73D6F7E-3420-4CFB-B376-025B829E3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E2D81F-58BA-40B2-AC0C-BC1540779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82756-4085-47EF-BFCF-AFF22F3D99E9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2024/2/16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6ADD42D-32BD-4D0A-8892-45DBF8EE5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0CDAEF3-EB46-4E15-8419-AB1E2F514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0864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004169-0F81-4194-A03F-221E8680B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F385D7-B761-4788-9BEA-09C2CDB693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1E29485-9191-4650-BC5C-25FB6E469D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287FBDC-7BEF-4F87-95A2-8676F0053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0D036-618D-458B-9ADB-4DCC95D7D85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2024/2/16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539B273-4EC6-4A16-87B5-FE70A1543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88A56B4-FAF5-49C3-80FF-28D2646D0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700978F-64B5-4F66-92E5-381885E4F387}"/>
              </a:ext>
            </a:extLst>
          </p:cNvPr>
          <p:cNvSpPr/>
          <p:nvPr userDrawn="1"/>
        </p:nvSpPr>
        <p:spPr>
          <a:xfrm>
            <a:off x="647700" y="513239"/>
            <a:ext cx="117810" cy="10293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7178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88070D-EF87-4FA6-9246-2E363E861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159AE4F-940D-42C7-8BA3-B477E57F4D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84435B-2EAC-4F89-A005-6CB021DE27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420FFB5-34AD-452D-9B15-561A6FE32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AE17CFC-4FC3-47C1-8852-34AF2086BC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91220AD-C626-4DA9-850F-6A7A6E636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BEEC0-EF2F-4AF7-9F93-A610EBF5B36F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2024/2/16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6E9A7FC-530C-495E-B01B-79BC0DAFB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773A7E5-4D07-461C-AB6D-A32FD8B85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DD6FF43-6907-4FAA-A644-CB1C21E81288}"/>
              </a:ext>
            </a:extLst>
          </p:cNvPr>
          <p:cNvSpPr/>
          <p:nvPr userDrawn="1"/>
        </p:nvSpPr>
        <p:spPr>
          <a:xfrm>
            <a:off x="647700" y="513239"/>
            <a:ext cx="117810" cy="10293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7287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BBC1B5-B0CF-4A53-8623-920BDD32F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C480DBD-72DA-44D2-BACC-B024151E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86F6C-ECA7-4851-AE48-A13F81A04827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2024/2/16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A87A509-F5CB-45AC-B285-1D95F7287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22E0D8-F28A-4518-927F-EA38E9281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837A2C0-E87D-4A0C-B85A-3C2938990A13}"/>
              </a:ext>
            </a:extLst>
          </p:cNvPr>
          <p:cNvSpPr/>
          <p:nvPr userDrawn="1"/>
        </p:nvSpPr>
        <p:spPr>
          <a:xfrm>
            <a:off x="647700" y="513239"/>
            <a:ext cx="117810" cy="10293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9648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F5392DD-02E6-49AA-BE61-6D621A2B1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6ECF2-BCFB-4EE3-8142-6FE6C9FB3607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2024/2/16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3128AC8-D598-4015-8086-FEF5A1779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CB6C0E1-5ABB-4F39-AF72-24B54187B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2294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標題及物件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Shape 46"/>
          <p:cNvPicPr preferRelativeResize="0"/>
          <p:nvPr/>
        </p:nvPicPr>
        <p:blipFill rotWithShape="1">
          <a:blip r:embed="rId2"/>
          <a:srcRect/>
          <a:stretch/>
        </p:blipFill>
        <p:spPr>
          <a:xfrm>
            <a:off x="1" y="-13135"/>
            <a:ext cx="12215355" cy="6871137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1" cy="4525963"/>
          </a:xfrm>
          <a:prstGeom prst="rect">
            <a:avLst/>
          </a:prstGeom>
          <a:noFill/>
          <a:ln>
            <a:noFill/>
          </a:ln>
        </p:spPr>
        <p:txBody>
          <a:bodyPr lIns="103649" tIns="103649" rIns="103649" bIns="103649" anchor="t" anchorCtr="0"/>
          <a:lstStyle>
            <a:lvl1pPr marL="329152" indent="-134099" algn="l" rtl="0">
              <a:spcBef>
                <a:spcPts val="615"/>
              </a:spcBef>
              <a:buClr>
                <a:schemeClr val="dk1"/>
              </a:buClr>
              <a:buFont typeface="Calibri"/>
              <a:buChar char="•"/>
              <a:defRPr sz="1714"/>
            </a:lvl1pPr>
            <a:lvl2pPr marL="713163" indent="-103622" algn="l" rtl="0">
              <a:spcBef>
                <a:spcPts val="538"/>
              </a:spcBef>
              <a:buClr>
                <a:schemeClr val="dk1"/>
              </a:buClr>
              <a:buFont typeface="Calibri"/>
              <a:buChar char="–"/>
              <a:defRPr/>
            </a:lvl2pPr>
            <a:lvl3pPr marL="1097174" indent="-73145" algn="l" rtl="0">
              <a:spcBef>
                <a:spcPts val="461"/>
              </a:spcBef>
              <a:buClr>
                <a:schemeClr val="dk1"/>
              </a:buClr>
              <a:buFont typeface="Calibri"/>
              <a:buChar char="•"/>
              <a:defRPr/>
            </a:lvl3pPr>
            <a:lvl4pPr marL="1536043" indent="-97527" algn="l" rtl="0">
              <a:spcBef>
                <a:spcPts val="383"/>
              </a:spcBef>
              <a:buClr>
                <a:schemeClr val="dk1"/>
              </a:buClr>
              <a:buFont typeface="Calibri"/>
              <a:buChar char="–"/>
              <a:defRPr/>
            </a:lvl4pPr>
            <a:lvl5pPr marL="1974912" indent="-97527" algn="l" rtl="0">
              <a:spcBef>
                <a:spcPts val="383"/>
              </a:spcBef>
              <a:buClr>
                <a:schemeClr val="dk1"/>
              </a:buClr>
              <a:buFont typeface="Calibri"/>
              <a:buChar char="»"/>
              <a:defRPr/>
            </a:lvl5pPr>
            <a:lvl6pPr marL="2413782" indent="-97527" algn="l" rtl="0">
              <a:spcBef>
                <a:spcPts val="383"/>
              </a:spcBef>
              <a:buClr>
                <a:schemeClr val="dk1"/>
              </a:buClr>
              <a:buFont typeface="Calibri"/>
              <a:buChar char="•"/>
              <a:defRPr/>
            </a:lvl6pPr>
            <a:lvl7pPr marL="2852651" indent="-97527" algn="l" rtl="0">
              <a:spcBef>
                <a:spcPts val="383"/>
              </a:spcBef>
              <a:buClr>
                <a:schemeClr val="dk1"/>
              </a:buClr>
              <a:buFont typeface="Calibri"/>
              <a:buChar char="•"/>
              <a:defRPr/>
            </a:lvl7pPr>
            <a:lvl8pPr marL="3291520" indent="-97527" algn="l" rtl="0">
              <a:spcBef>
                <a:spcPts val="383"/>
              </a:spcBef>
              <a:buClr>
                <a:schemeClr val="dk1"/>
              </a:buClr>
              <a:buFont typeface="Calibri"/>
              <a:buChar char="•"/>
              <a:defRPr/>
            </a:lvl8pPr>
            <a:lvl9pPr marL="3730389" indent="-97527" algn="l" rtl="0">
              <a:spcBef>
                <a:spcPts val="383"/>
              </a:spcBef>
              <a:buClr>
                <a:schemeClr val="dk1"/>
              </a:buClr>
              <a:buFont typeface="Calibri"/>
              <a:buChar char="•"/>
              <a:defRPr/>
            </a:lvl9pPr>
          </a:lstStyle>
          <a:p>
            <a:endParaRPr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E9D26-A401-4E09-B031-3AB42911236B}" type="slidenum">
              <a:rPr lang="en-US" altLang="zh-TW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zh-TW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97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272654-32C8-4600-95C8-2913347E0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0" y="303481"/>
            <a:ext cx="11353800" cy="1325563"/>
          </a:xfrm>
        </p:spPr>
        <p:txBody>
          <a:bodyPr/>
          <a:lstStyle>
            <a:lvl1pPr>
              <a:lnSpc>
                <a:spcPts val="5200"/>
              </a:lnSpc>
              <a:defRPr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028706-47A4-4C23-9157-EDF6AB6AC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2F527-92D3-499C-9245-8638F88E8024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2024/2/16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E0B854-B056-4E65-BD46-A93DA13B1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>
                <a:solidFill>
                  <a:prstClr val="black">
                    <a:tint val="75000"/>
                  </a:prstClr>
                </a:solidFill>
              </a:rPr>
              <a:t>勤崴國際科技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92E4E67-123F-4711-BD99-59AF2F1FF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E87CFB1-0D9B-4824-A1FF-3982D0315481}"/>
              </a:ext>
            </a:extLst>
          </p:cNvPr>
          <p:cNvSpPr/>
          <p:nvPr userDrawn="1"/>
        </p:nvSpPr>
        <p:spPr>
          <a:xfrm>
            <a:off x="361949" y="412750"/>
            <a:ext cx="161925" cy="10293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83891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>
            <a:spLocks noGrp="1"/>
          </p:cNvSpPr>
          <p:nvPr>
            <p:ph type="title"/>
          </p:nvPr>
        </p:nvSpPr>
        <p:spPr>
          <a:xfrm>
            <a:off x="889000" y="1149350"/>
            <a:ext cx="10414000" cy="2324100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1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89000" y="3536950"/>
            <a:ext cx="10414000" cy="79375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700"/>
            </a:lvl1pPr>
            <a:lvl2pPr marL="0" indent="0" algn="ctr">
              <a:spcBef>
                <a:spcPts val="0"/>
              </a:spcBef>
              <a:buSzTx/>
              <a:buNone/>
              <a:defRPr sz="2700"/>
            </a:lvl2pPr>
            <a:lvl3pPr marL="0" indent="0" algn="ctr">
              <a:spcBef>
                <a:spcPts val="0"/>
              </a:spcBef>
              <a:buSzTx/>
              <a:buNone/>
              <a:defRPr sz="2700"/>
            </a:lvl3pPr>
            <a:lvl4pPr marL="0" indent="0" algn="ctr">
              <a:spcBef>
                <a:spcPts val="0"/>
              </a:spcBef>
              <a:buSzTx/>
              <a:buNone/>
              <a:defRPr sz="2700"/>
            </a:lvl4pPr>
            <a:lvl5pPr marL="0" indent="0" algn="ctr">
              <a:spcBef>
                <a:spcPts val="0"/>
              </a:spcBef>
              <a:buSzTx/>
              <a:buNone/>
              <a:defRPr sz="27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307" y="16218"/>
            <a:ext cx="1216732" cy="116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427918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32617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標題及物件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01"/>
          <p:cNvPicPr preferRelativeResize="0"/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790"/>
            <a:ext cx="12202290" cy="68637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737601" y="6453338"/>
            <a:ext cx="3215050" cy="365125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fld id="{CFD86A98-7F66-4F41-A832-205D21AA18A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Shape 107">
            <a:extLst>
              <a:ext uri="{FF2B5EF4-FFF2-40B4-BE49-F238E27FC236}">
                <a16:creationId xmlns:a16="http://schemas.microsoft.com/office/drawing/2014/main" id="{D2D955F4-6969-44CC-B543-33DC5FAD6A05}"/>
              </a:ext>
            </a:extLst>
          </p:cNvPr>
          <p:cNvPicPr preferRelativeResize="0"/>
          <p:nvPr userDrawn="1"/>
        </p:nvPicPr>
        <p:blipFill rotWithShape="1">
          <a:blip r:embed="rId3"/>
          <a:srcRect/>
          <a:stretch/>
        </p:blipFill>
        <p:spPr>
          <a:xfrm>
            <a:off x="179559" y="188640"/>
            <a:ext cx="1224455" cy="7344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06993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9898B9B-DB2C-4619-B12F-1E63AC30C8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15599" y="6356350"/>
            <a:ext cx="790575" cy="365125"/>
          </a:xfrm>
          <a:prstGeom prst="rect">
            <a:avLst/>
          </a:prstGeom>
          <a:noFill/>
        </p:spPr>
        <p:txBody>
          <a:bodyPr anchor="ctr"/>
          <a:lstStyle>
            <a:lvl1pPr>
              <a:defRPr sz="1050"/>
            </a:lvl1pPr>
          </a:lstStyle>
          <a:p>
            <a:fld id="{431F706F-5AD1-4667-9D33-60AACD141A1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2/16/24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5CF03CC-4160-4866-BBC5-C50349607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8146" y="6356351"/>
            <a:ext cx="7472154" cy="365124"/>
          </a:xfrm>
          <a:prstGeom prst="rect">
            <a:avLst/>
          </a:prstGeom>
        </p:spPr>
        <p:txBody>
          <a:bodyPr lIns="0" anchor="b"/>
          <a:lstStyle>
            <a:lvl1pPr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id-ID">
                <a:solidFill>
                  <a:prstClr val="black">
                    <a:lumMod val="50000"/>
                    <a:lumOff val="50000"/>
                  </a:prstClr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7E1C622-6C68-4967-9338-D440DB0B3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6175" y="6359525"/>
            <a:ext cx="626164" cy="365125"/>
          </a:xfrm>
          <a:prstGeom prst="rect">
            <a:avLst/>
          </a:prstGeom>
          <a:noFill/>
        </p:spPr>
        <p:txBody>
          <a:bodyPr lIns="0" rIns="0"/>
          <a:lstStyle>
            <a:lvl1pPr algn="r">
              <a:defRPr b="1">
                <a:gradFill>
                  <a:gsLst>
                    <a:gs pos="0">
                      <a:srgbClr val="002060"/>
                    </a:gs>
                    <a:gs pos="100000">
                      <a:srgbClr val="0070C0"/>
                    </a:gs>
                  </a:gsLst>
                  <a:lin ang="0" scaled="1"/>
                </a:gradFill>
              </a:defRPr>
            </a:lvl1pPr>
          </a:lstStyle>
          <a:p>
            <a:r>
              <a:rPr lang="id-ID"/>
              <a:t>/ </a:t>
            </a:r>
            <a:fld id="{D69EB0E5-599B-4BB3-A164-0762FEB8A76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B405A37-8242-473B-9680-EB0A2ED96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147" y="619124"/>
            <a:ext cx="10815706" cy="876301"/>
          </a:xfrm>
          <a:prstGeom prst="rect">
            <a:avLst/>
          </a:prstGeom>
        </p:spPr>
        <p:txBody>
          <a:bodyPr lIns="0" rIns="0" anchor="t"/>
          <a:lstStyle>
            <a:lvl1pPr>
              <a:defRPr sz="3600" b="1" spc="-100" baseline="0"/>
            </a:lvl1pPr>
          </a:lstStyle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F3DBE9-D56E-4BA2-B28C-DC45175BAB75}"/>
              </a:ext>
            </a:extLst>
          </p:cNvPr>
          <p:cNvCxnSpPr>
            <a:cxnSpLocks/>
          </p:cNvCxnSpPr>
          <p:nvPr userDrawn="1"/>
        </p:nvCxnSpPr>
        <p:spPr>
          <a:xfrm>
            <a:off x="688146" y="476250"/>
            <a:ext cx="559629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2060"/>
                </a:gs>
                <a:gs pos="100000">
                  <a:srgbClr val="0070C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194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004169-0F81-4194-A03F-221E8680B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F385D7-B761-4788-9BEA-09C2CDB693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1E29485-9191-4650-BC5C-25FB6E469D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287FBDC-7BEF-4F87-95A2-8676F0053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0D036-618D-458B-9ADB-4DCC95D7D85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2024/2/16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539B273-4EC6-4A16-87B5-FE70A1543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88A56B4-FAF5-49C3-80FF-28D2646D0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700978F-64B5-4F66-92E5-381885E4F387}"/>
              </a:ext>
            </a:extLst>
          </p:cNvPr>
          <p:cNvSpPr/>
          <p:nvPr userDrawn="1"/>
        </p:nvSpPr>
        <p:spPr>
          <a:xfrm>
            <a:off x="647700" y="513239"/>
            <a:ext cx="117810" cy="10293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97965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投影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0A8A3698-C184-4077-B5DB-27EF2D64F83F}"/>
              </a:ext>
            </a:extLst>
          </p:cNvPr>
          <p:cNvSpPr/>
          <p:nvPr userDrawn="1"/>
        </p:nvSpPr>
        <p:spPr>
          <a:xfrm>
            <a:off x="-1" y="0"/>
            <a:ext cx="468133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65991BD-AE01-41D5-98DE-EEF969A590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1508" y="1467050"/>
            <a:ext cx="6998208" cy="1767141"/>
          </a:xfrm>
          <a:noFill/>
        </p:spPr>
        <p:txBody>
          <a:bodyPr anchor="ctr"/>
          <a:lstStyle>
            <a:lvl1pPr algn="l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DBE790-FA90-4723-AD29-38E8AFF6930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21508" y="3624037"/>
            <a:ext cx="6998208" cy="700149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800">
                <a:solidFill>
                  <a:srgbClr val="FDD000"/>
                </a:solidFill>
                <a:highlight>
                  <a:srgbClr val="000000"/>
                </a:highligh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此次簡報目的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7AE252-DAB3-424C-BA66-FB56AC3EE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4C0B4-BD88-4B55-A86D-B6718C1C918E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2024/2/16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AE18F9C-0DAA-4FD3-8837-CF76B2C80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E0EE4A4-5DAD-4729-930B-134E52AB6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5F2659F-0A6E-4DA1-8EAD-ECB7FD6EF4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7" t="20858" r="19810" b="24658"/>
          <a:stretch/>
        </p:blipFill>
        <p:spPr>
          <a:xfrm>
            <a:off x="235257" y="1202515"/>
            <a:ext cx="4210814" cy="372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18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272654-32C8-4600-95C8-2913347E0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0BB003-A1A5-4AA0-85A7-457F20054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028706-47A4-4C23-9157-EDF6AB6AC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2F527-92D3-499C-9245-8638F88E8024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2024/2/16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E0B854-B056-4E65-BD46-A93DA13B1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>
                <a:solidFill>
                  <a:prstClr val="black">
                    <a:tint val="75000"/>
                  </a:prstClr>
                </a:solidFill>
              </a:rPr>
              <a:t>勤崴國際科技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92E4E67-123F-4711-BD99-59AF2F1FF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E87CFB1-0D9B-4824-A1FF-3982D0315481}"/>
              </a:ext>
            </a:extLst>
          </p:cNvPr>
          <p:cNvSpPr/>
          <p:nvPr userDrawn="1"/>
        </p:nvSpPr>
        <p:spPr>
          <a:xfrm>
            <a:off x="647700" y="513239"/>
            <a:ext cx="117810" cy="10293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1063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9C4E9B-9048-4656-AAF7-D5744DB41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73D6F7E-3420-4CFB-B376-025B829E3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E2D81F-58BA-40B2-AC0C-BC1540779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82756-4085-47EF-BFCF-AFF22F3D99E9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2024/2/16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6ADD42D-32BD-4D0A-8892-45DBF8EE5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0CDAEF3-EB46-4E15-8419-AB1E2F514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44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004169-0F81-4194-A03F-221E8680B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F385D7-B761-4788-9BEA-09C2CDB693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1E29485-9191-4650-BC5C-25FB6E469D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287FBDC-7BEF-4F87-95A2-8676F0053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0D036-618D-458B-9ADB-4DCC95D7D85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2024/2/16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539B273-4EC6-4A16-87B5-FE70A1543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88A56B4-FAF5-49C3-80FF-28D2646D0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700978F-64B5-4F66-92E5-381885E4F387}"/>
              </a:ext>
            </a:extLst>
          </p:cNvPr>
          <p:cNvSpPr/>
          <p:nvPr userDrawn="1"/>
        </p:nvSpPr>
        <p:spPr>
          <a:xfrm>
            <a:off x="647700" y="513239"/>
            <a:ext cx="117810" cy="10293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17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88070D-EF87-4FA6-9246-2E363E861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159AE4F-940D-42C7-8BA3-B477E57F4D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84435B-2EAC-4F89-A005-6CB021DE27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420FFB5-34AD-452D-9B15-561A6FE32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AE17CFC-4FC3-47C1-8852-34AF2086BC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91220AD-C626-4DA9-850F-6A7A6E636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BEEC0-EF2F-4AF7-9F93-A610EBF5B36F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2024/2/16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6E9A7FC-530C-495E-B01B-79BC0DAFB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773A7E5-4D07-461C-AB6D-A32FD8B85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DD6FF43-6907-4FAA-A644-CB1C21E81288}"/>
              </a:ext>
            </a:extLst>
          </p:cNvPr>
          <p:cNvSpPr/>
          <p:nvPr userDrawn="1"/>
        </p:nvSpPr>
        <p:spPr>
          <a:xfrm>
            <a:off x="647700" y="513239"/>
            <a:ext cx="117810" cy="10293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2134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BBC1B5-B0CF-4A53-8623-920BDD32F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C480DBD-72DA-44D2-BACC-B024151E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86F6C-ECA7-4851-AE48-A13F81A04827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2024/2/16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A87A509-F5CB-45AC-B285-1D95F7287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22E0D8-F28A-4518-927F-EA38E9281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837A2C0-E87D-4A0C-B85A-3C2938990A13}"/>
              </a:ext>
            </a:extLst>
          </p:cNvPr>
          <p:cNvSpPr/>
          <p:nvPr userDrawn="1"/>
        </p:nvSpPr>
        <p:spPr>
          <a:xfrm>
            <a:off x="647700" y="513239"/>
            <a:ext cx="117810" cy="10293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9560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F5392DD-02E6-49AA-BE61-6D621A2B1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6ECF2-BCFB-4EE3-8142-6FE6C9FB3607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2024/2/16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3128AC8-D598-4015-8086-FEF5A1779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CB6C0E1-5ABB-4F39-AF72-24B54187B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55650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標題及物件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Shape 46"/>
          <p:cNvPicPr preferRelativeResize="0"/>
          <p:nvPr/>
        </p:nvPicPr>
        <p:blipFill rotWithShape="1">
          <a:blip r:embed="rId2"/>
          <a:srcRect/>
          <a:stretch/>
        </p:blipFill>
        <p:spPr>
          <a:xfrm>
            <a:off x="1" y="-13135"/>
            <a:ext cx="12215355" cy="6871137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1" cy="4525963"/>
          </a:xfrm>
          <a:prstGeom prst="rect">
            <a:avLst/>
          </a:prstGeom>
          <a:noFill/>
          <a:ln>
            <a:noFill/>
          </a:ln>
        </p:spPr>
        <p:txBody>
          <a:bodyPr lIns="103649" tIns="103649" rIns="103649" bIns="103649" anchor="t" anchorCtr="0"/>
          <a:lstStyle>
            <a:lvl1pPr marL="329152" indent="-134099" algn="l" rtl="0">
              <a:spcBef>
                <a:spcPts val="615"/>
              </a:spcBef>
              <a:buClr>
                <a:schemeClr val="dk1"/>
              </a:buClr>
              <a:buFont typeface="Calibri"/>
              <a:buChar char="•"/>
              <a:defRPr sz="1714"/>
            </a:lvl1pPr>
            <a:lvl2pPr marL="713163" indent="-103622" algn="l" rtl="0">
              <a:spcBef>
                <a:spcPts val="538"/>
              </a:spcBef>
              <a:buClr>
                <a:schemeClr val="dk1"/>
              </a:buClr>
              <a:buFont typeface="Calibri"/>
              <a:buChar char="–"/>
              <a:defRPr/>
            </a:lvl2pPr>
            <a:lvl3pPr marL="1097174" indent="-73145" algn="l" rtl="0">
              <a:spcBef>
                <a:spcPts val="461"/>
              </a:spcBef>
              <a:buClr>
                <a:schemeClr val="dk1"/>
              </a:buClr>
              <a:buFont typeface="Calibri"/>
              <a:buChar char="•"/>
              <a:defRPr/>
            </a:lvl3pPr>
            <a:lvl4pPr marL="1536043" indent="-97527" algn="l" rtl="0">
              <a:spcBef>
                <a:spcPts val="383"/>
              </a:spcBef>
              <a:buClr>
                <a:schemeClr val="dk1"/>
              </a:buClr>
              <a:buFont typeface="Calibri"/>
              <a:buChar char="–"/>
              <a:defRPr/>
            </a:lvl4pPr>
            <a:lvl5pPr marL="1974912" indent="-97527" algn="l" rtl="0">
              <a:spcBef>
                <a:spcPts val="383"/>
              </a:spcBef>
              <a:buClr>
                <a:schemeClr val="dk1"/>
              </a:buClr>
              <a:buFont typeface="Calibri"/>
              <a:buChar char="»"/>
              <a:defRPr/>
            </a:lvl5pPr>
            <a:lvl6pPr marL="2413782" indent="-97527" algn="l" rtl="0">
              <a:spcBef>
                <a:spcPts val="383"/>
              </a:spcBef>
              <a:buClr>
                <a:schemeClr val="dk1"/>
              </a:buClr>
              <a:buFont typeface="Calibri"/>
              <a:buChar char="•"/>
              <a:defRPr/>
            </a:lvl6pPr>
            <a:lvl7pPr marL="2852651" indent="-97527" algn="l" rtl="0">
              <a:spcBef>
                <a:spcPts val="383"/>
              </a:spcBef>
              <a:buClr>
                <a:schemeClr val="dk1"/>
              </a:buClr>
              <a:buFont typeface="Calibri"/>
              <a:buChar char="•"/>
              <a:defRPr/>
            </a:lvl7pPr>
            <a:lvl8pPr marL="3291520" indent="-97527" algn="l" rtl="0">
              <a:spcBef>
                <a:spcPts val="383"/>
              </a:spcBef>
              <a:buClr>
                <a:schemeClr val="dk1"/>
              </a:buClr>
              <a:buFont typeface="Calibri"/>
              <a:buChar char="•"/>
              <a:defRPr/>
            </a:lvl8pPr>
            <a:lvl9pPr marL="3730389" indent="-97527" algn="l" rtl="0">
              <a:spcBef>
                <a:spcPts val="383"/>
              </a:spcBef>
              <a:buClr>
                <a:schemeClr val="dk1"/>
              </a:buClr>
              <a:buFont typeface="Calibri"/>
              <a:buChar char="•"/>
              <a:defRPr/>
            </a:lvl9pPr>
          </a:lstStyle>
          <a:p>
            <a:endParaRPr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E9D26-A401-4E09-B031-3AB42911236B}" type="slidenum">
              <a:rPr lang="en-US" altLang="zh-TW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zh-TW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7963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272654-32C8-4600-95C8-2913347E0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0" y="303481"/>
            <a:ext cx="11353800" cy="1325563"/>
          </a:xfrm>
        </p:spPr>
        <p:txBody>
          <a:bodyPr/>
          <a:lstStyle>
            <a:lvl1pPr>
              <a:lnSpc>
                <a:spcPts val="5200"/>
              </a:lnSpc>
              <a:defRPr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028706-47A4-4C23-9157-EDF6AB6AC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2F527-92D3-499C-9245-8638F88E8024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2024/2/16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E0B854-B056-4E65-BD46-A93DA13B1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>
                <a:solidFill>
                  <a:prstClr val="black">
                    <a:tint val="75000"/>
                  </a:prstClr>
                </a:solidFill>
              </a:rPr>
              <a:t>勤崴國際科技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92E4E67-123F-4711-BD99-59AF2F1FF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E87CFB1-0D9B-4824-A1FF-3982D0315481}"/>
              </a:ext>
            </a:extLst>
          </p:cNvPr>
          <p:cNvSpPr/>
          <p:nvPr userDrawn="1"/>
        </p:nvSpPr>
        <p:spPr>
          <a:xfrm>
            <a:off x="361949" y="412750"/>
            <a:ext cx="161925" cy="10293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39821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>
            <a:spLocks noGrp="1"/>
          </p:cNvSpPr>
          <p:nvPr>
            <p:ph type="title"/>
          </p:nvPr>
        </p:nvSpPr>
        <p:spPr>
          <a:xfrm>
            <a:off x="889000" y="1149350"/>
            <a:ext cx="10414000" cy="2324100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1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89000" y="3536950"/>
            <a:ext cx="10414000" cy="79375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700"/>
            </a:lvl1pPr>
            <a:lvl2pPr marL="0" indent="0" algn="ctr">
              <a:spcBef>
                <a:spcPts val="0"/>
              </a:spcBef>
              <a:buSzTx/>
              <a:buNone/>
              <a:defRPr sz="2700"/>
            </a:lvl2pPr>
            <a:lvl3pPr marL="0" indent="0" algn="ctr">
              <a:spcBef>
                <a:spcPts val="0"/>
              </a:spcBef>
              <a:buSzTx/>
              <a:buNone/>
              <a:defRPr sz="2700"/>
            </a:lvl3pPr>
            <a:lvl4pPr marL="0" indent="0" algn="ctr">
              <a:spcBef>
                <a:spcPts val="0"/>
              </a:spcBef>
              <a:buSzTx/>
              <a:buNone/>
              <a:defRPr sz="2700"/>
            </a:lvl4pPr>
            <a:lvl5pPr marL="0" indent="0" algn="ctr">
              <a:spcBef>
                <a:spcPts val="0"/>
              </a:spcBef>
              <a:buSzTx/>
              <a:buNone/>
              <a:defRPr sz="27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307" y="16218"/>
            <a:ext cx="1216732" cy="116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64657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88070D-EF87-4FA6-9246-2E363E861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159AE4F-940D-42C7-8BA3-B477E57F4D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84435B-2EAC-4F89-A005-6CB021DE27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420FFB5-34AD-452D-9B15-561A6FE32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AE17CFC-4FC3-47C1-8852-34AF2086BC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91220AD-C626-4DA9-850F-6A7A6E636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BEEC0-EF2F-4AF7-9F93-A610EBF5B36F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2024/2/16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6E9A7FC-530C-495E-B01B-79BC0DAFB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773A7E5-4D07-461C-AB6D-A32FD8B85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DD6FF43-6907-4FAA-A644-CB1C21E81288}"/>
              </a:ext>
            </a:extLst>
          </p:cNvPr>
          <p:cNvSpPr/>
          <p:nvPr userDrawn="1"/>
        </p:nvSpPr>
        <p:spPr>
          <a:xfrm>
            <a:off x="647700" y="513239"/>
            <a:ext cx="117810" cy="10293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30010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354495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標題及物件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01"/>
          <p:cNvPicPr preferRelativeResize="0"/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790"/>
            <a:ext cx="12202290" cy="68637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737601" y="6453338"/>
            <a:ext cx="3215050" cy="365125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fld id="{CFD86A98-7F66-4F41-A832-205D21AA18A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Shape 107">
            <a:extLst>
              <a:ext uri="{FF2B5EF4-FFF2-40B4-BE49-F238E27FC236}">
                <a16:creationId xmlns:a16="http://schemas.microsoft.com/office/drawing/2014/main" id="{D2D955F4-6969-44CC-B543-33DC5FAD6A05}"/>
              </a:ext>
            </a:extLst>
          </p:cNvPr>
          <p:cNvPicPr preferRelativeResize="0"/>
          <p:nvPr userDrawn="1"/>
        </p:nvPicPr>
        <p:blipFill rotWithShape="1">
          <a:blip r:embed="rId3"/>
          <a:srcRect/>
          <a:stretch/>
        </p:blipFill>
        <p:spPr>
          <a:xfrm>
            <a:off x="179559" y="188640"/>
            <a:ext cx="1224455" cy="7344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367933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9898B9B-DB2C-4619-B12F-1E63AC30C8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15599" y="6356350"/>
            <a:ext cx="790575" cy="365125"/>
          </a:xfrm>
          <a:prstGeom prst="rect">
            <a:avLst/>
          </a:prstGeom>
          <a:noFill/>
        </p:spPr>
        <p:txBody>
          <a:bodyPr anchor="ctr"/>
          <a:lstStyle>
            <a:lvl1pPr>
              <a:defRPr sz="1050"/>
            </a:lvl1pPr>
          </a:lstStyle>
          <a:p>
            <a:fld id="{431F706F-5AD1-4667-9D33-60AACD141A1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2/16/24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5CF03CC-4160-4866-BBC5-C50349607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8146" y="6356351"/>
            <a:ext cx="7472154" cy="365124"/>
          </a:xfrm>
          <a:prstGeom prst="rect">
            <a:avLst/>
          </a:prstGeom>
        </p:spPr>
        <p:txBody>
          <a:bodyPr lIns="0" anchor="b"/>
          <a:lstStyle>
            <a:lvl1pPr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id-ID">
                <a:solidFill>
                  <a:prstClr val="black">
                    <a:lumMod val="50000"/>
                    <a:lumOff val="50000"/>
                  </a:prstClr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7E1C622-6C68-4967-9338-D440DB0B3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6175" y="6359525"/>
            <a:ext cx="626164" cy="365125"/>
          </a:xfrm>
          <a:prstGeom prst="rect">
            <a:avLst/>
          </a:prstGeom>
          <a:noFill/>
        </p:spPr>
        <p:txBody>
          <a:bodyPr lIns="0" rIns="0"/>
          <a:lstStyle>
            <a:lvl1pPr algn="r">
              <a:defRPr b="1">
                <a:gradFill>
                  <a:gsLst>
                    <a:gs pos="0">
                      <a:srgbClr val="002060"/>
                    </a:gs>
                    <a:gs pos="100000">
                      <a:srgbClr val="0070C0"/>
                    </a:gs>
                  </a:gsLst>
                  <a:lin ang="0" scaled="1"/>
                </a:gradFill>
              </a:defRPr>
            </a:lvl1pPr>
          </a:lstStyle>
          <a:p>
            <a:r>
              <a:rPr lang="id-ID"/>
              <a:t>/ </a:t>
            </a:r>
            <a:fld id="{D69EB0E5-599B-4BB3-A164-0762FEB8A76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B405A37-8242-473B-9680-EB0A2ED96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147" y="619124"/>
            <a:ext cx="10815706" cy="876301"/>
          </a:xfrm>
          <a:prstGeom prst="rect">
            <a:avLst/>
          </a:prstGeom>
        </p:spPr>
        <p:txBody>
          <a:bodyPr lIns="0" rIns="0" anchor="t"/>
          <a:lstStyle>
            <a:lvl1pPr>
              <a:defRPr sz="3600" b="1" spc="-100" baseline="0"/>
            </a:lvl1pPr>
          </a:lstStyle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F3DBE9-D56E-4BA2-B28C-DC45175BAB75}"/>
              </a:ext>
            </a:extLst>
          </p:cNvPr>
          <p:cNvCxnSpPr>
            <a:cxnSpLocks/>
          </p:cNvCxnSpPr>
          <p:nvPr userDrawn="1"/>
        </p:nvCxnSpPr>
        <p:spPr>
          <a:xfrm>
            <a:off x="688146" y="476250"/>
            <a:ext cx="559629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2060"/>
                </a:gs>
                <a:gs pos="100000">
                  <a:srgbClr val="0070C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0758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投影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0A8A3698-C184-4077-B5DB-27EF2D64F83F}"/>
              </a:ext>
            </a:extLst>
          </p:cNvPr>
          <p:cNvSpPr/>
          <p:nvPr userDrawn="1"/>
        </p:nvSpPr>
        <p:spPr>
          <a:xfrm>
            <a:off x="-1" y="0"/>
            <a:ext cx="468133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65991BD-AE01-41D5-98DE-EEF969A590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1508" y="1467050"/>
            <a:ext cx="6998208" cy="1767141"/>
          </a:xfrm>
          <a:noFill/>
        </p:spPr>
        <p:txBody>
          <a:bodyPr anchor="ctr"/>
          <a:lstStyle>
            <a:lvl1pPr algn="l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DBE790-FA90-4723-AD29-38E8AFF6930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21508" y="3624037"/>
            <a:ext cx="6998208" cy="700149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800">
                <a:solidFill>
                  <a:srgbClr val="FDD000"/>
                </a:solidFill>
                <a:highlight>
                  <a:srgbClr val="000000"/>
                </a:highligh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此次簡報目的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7AE252-DAB3-424C-BA66-FB56AC3EE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4C0B4-BD88-4B55-A86D-B6718C1C918E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2024/2/16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AE18F9C-0DAA-4FD3-8837-CF76B2C80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E0EE4A4-5DAD-4729-930B-134E52AB6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5F2659F-0A6E-4DA1-8EAD-ECB7FD6EF4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7" t="20858" r="19810" b="24658"/>
          <a:stretch/>
        </p:blipFill>
        <p:spPr>
          <a:xfrm>
            <a:off x="235257" y="1202515"/>
            <a:ext cx="4210814" cy="372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926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272654-32C8-4600-95C8-2913347E0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0BB003-A1A5-4AA0-85A7-457F20054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028706-47A4-4C23-9157-EDF6AB6AC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2F527-92D3-499C-9245-8638F88E8024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2024/2/16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E0B854-B056-4E65-BD46-A93DA13B1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>
                <a:solidFill>
                  <a:prstClr val="black">
                    <a:tint val="75000"/>
                  </a:prstClr>
                </a:solidFill>
              </a:rPr>
              <a:t>勤崴國際科技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92E4E67-123F-4711-BD99-59AF2F1FF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E87CFB1-0D9B-4824-A1FF-3982D0315481}"/>
              </a:ext>
            </a:extLst>
          </p:cNvPr>
          <p:cNvSpPr/>
          <p:nvPr userDrawn="1"/>
        </p:nvSpPr>
        <p:spPr>
          <a:xfrm>
            <a:off x="647700" y="513239"/>
            <a:ext cx="117810" cy="10293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35889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9C4E9B-9048-4656-AAF7-D5744DB41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73D6F7E-3420-4CFB-B376-025B829E3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E2D81F-58BA-40B2-AC0C-BC1540779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82756-4085-47EF-BFCF-AFF22F3D99E9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2024/2/16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6ADD42D-32BD-4D0A-8892-45DBF8EE5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0CDAEF3-EB46-4E15-8419-AB1E2F514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67655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004169-0F81-4194-A03F-221E8680B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F385D7-B761-4788-9BEA-09C2CDB693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1E29485-9191-4650-BC5C-25FB6E469D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287FBDC-7BEF-4F87-95A2-8676F0053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0D036-618D-458B-9ADB-4DCC95D7D85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2024/2/16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539B273-4EC6-4A16-87B5-FE70A1543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88A56B4-FAF5-49C3-80FF-28D2646D0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700978F-64B5-4F66-92E5-381885E4F387}"/>
              </a:ext>
            </a:extLst>
          </p:cNvPr>
          <p:cNvSpPr/>
          <p:nvPr userDrawn="1"/>
        </p:nvSpPr>
        <p:spPr>
          <a:xfrm>
            <a:off x="647700" y="513239"/>
            <a:ext cx="117810" cy="10293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6581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88070D-EF87-4FA6-9246-2E363E861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159AE4F-940D-42C7-8BA3-B477E57F4D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84435B-2EAC-4F89-A005-6CB021DE27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420FFB5-34AD-452D-9B15-561A6FE32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AE17CFC-4FC3-47C1-8852-34AF2086BC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91220AD-C626-4DA9-850F-6A7A6E636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BEEC0-EF2F-4AF7-9F93-A610EBF5B36F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2024/2/16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6E9A7FC-530C-495E-B01B-79BC0DAFB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773A7E5-4D07-461C-AB6D-A32FD8B85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DD6FF43-6907-4FAA-A644-CB1C21E81288}"/>
              </a:ext>
            </a:extLst>
          </p:cNvPr>
          <p:cNvSpPr/>
          <p:nvPr userDrawn="1"/>
        </p:nvSpPr>
        <p:spPr>
          <a:xfrm>
            <a:off x="647700" y="513239"/>
            <a:ext cx="117810" cy="10293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89085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BBC1B5-B0CF-4A53-8623-920BDD32F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C480DBD-72DA-44D2-BACC-B024151E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86F6C-ECA7-4851-AE48-A13F81A04827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2024/2/16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A87A509-F5CB-45AC-B285-1D95F7287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22E0D8-F28A-4518-927F-EA38E9281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837A2C0-E87D-4A0C-B85A-3C2938990A13}"/>
              </a:ext>
            </a:extLst>
          </p:cNvPr>
          <p:cNvSpPr/>
          <p:nvPr userDrawn="1"/>
        </p:nvSpPr>
        <p:spPr>
          <a:xfrm>
            <a:off x="647700" y="513239"/>
            <a:ext cx="117810" cy="10293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19458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F5392DD-02E6-49AA-BE61-6D621A2B1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6ECF2-BCFB-4EE3-8142-6FE6C9FB3607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2024/2/16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3128AC8-D598-4015-8086-FEF5A1779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CB6C0E1-5ABB-4F39-AF72-24B54187B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793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BBC1B5-B0CF-4A53-8623-920BDD32F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C480DBD-72DA-44D2-BACC-B024151E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86F6C-ECA7-4851-AE48-A13F81A04827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2024/2/16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A87A509-F5CB-45AC-B285-1D95F7287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22E0D8-F28A-4518-927F-EA38E9281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837A2C0-E87D-4A0C-B85A-3C2938990A13}"/>
              </a:ext>
            </a:extLst>
          </p:cNvPr>
          <p:cNvSpPr/>
          <p:nvPr userDrawn="1"/>
        </p:nvSpPr>
        <p:spPr>
          <a:xfrm>
            <a:off x="647700" y="513239"/>
            <a:ext cx="117810" cy="10293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32145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標題及物件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Shape 46"/>
          <p:cNvPicPr preferRelativeResize="0"/>
          <p:nvPr/>
        </p:nvPicPr>
        <p:blipFill rotWithShape="1">
          <a:blip r:embed="rId2"/>
          <a:srcRect/>
          <a:stretch/>
        </p:blipFill>
        <p:spPr>
          <a:xfrm>
            <a:off x="1" y="-13135"/>
            <a:ext cx="12215355" cy="6871137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1" cy="4525963"/>
          </a:xfrm>
          <a:prstGeom prst="rect">
            <a:avLst/>
          </a:prstGeom>
          <a:noFill/>
          <a:ln>
            <a:noFill/>
          </a:ln>
        </p:spPr>
        <p:txBody>
          <a:bodyPr lIns="103649" tIns="103649" rIns="103649" bIns="103649" anchor="t" anchorCtr="0"/>
          <a:lstStyle>
            <a:lvl1pPr marL="329152" indent="-134099" algn="l" rtl="0">
              <a:spcBef>
                <a:spcPts val="615"/>
              </a:spcBef>
              <a:buClr>
                <a:schemeClr val="dk1"/>
              </a:buClr>
              <a:buFont typeface="Calibri"/>
              <a:buChar char="•"/>
              <a:defRPr sz="1714"/>
            </a:lvl1pPr>
            <a:lvl2pPr marL="713163" indent="-103622" algn="l" rtl="0">
              <a:spcBef>
                <a:spcPts val="538"/>
              </a:spcBef>
              <a:buClr>
                <a:schemeClr val="dk1"/>
              </a:buClr>
              <a:buFont typeface="Calibri"/>
              <a:buChar char="–"/>
              <a:defRPr/>
            </a:lvl2pPr>
            <a:lvl3pPr marL="1097174" indent="-73145" algn="l" rtl="0">
              <a:spcBef>
                <a:spcPts val="461"/>
              </a:spcBef>
              <a:buClr>
                <a:schemeClr val="dk1"/>
              </a:buClr>
              <a:buFont typeface="Calibri"/>
              <a:buChar char="•"/>
              <a:defRPr/>
            </a:lvl3pPr>
            <a:lvl4pPr marL="1536043" indent="-97527" algn="l" rtl="0">
              <a:spcBef>
                <a:spcPts val="383"/>
              </a:spcBef>
              <a:buClr>
                <a:schemeClr val="dk1"/>
              </a:buClr>
              <a:buFont typeface="Calibri"/>
              <a:buChar char="–"/>
              <a:defRPr/>
            </a:lvl4pPr>
            <a:lvl5pPr marL="1974912" indent="-97527" algn="l" rtl="0">
              <a:spcBef>
                <a:spcPts val="383"/>
              </a:spcBef>
              <a:buClr>
                <a:schemeClr val="dk1"/>
              </a:buClr>
              <a:buFont typeface="Calibri"/>
              <a:buChar char="»"/>
              <a:defRPr/>
            </a:lvl5pPr>
            <a:lvl6pPr marL="2413782" indent="-97527" algn="l" rtl="0">
              <a:spcBef>
                <a:spcPts val="383"/>
              </a:spcBef>
              <a:buClr>
                <a:schemeClr val="dk1"/>
              </a:buClr>
              <a:buFont typeface="Calibri"/>
              <a:buChar char="•"/>
              <a:defRPr/>
            </a:lvl6pPr>
            <a:lvl7pPr marL="2852651" indent="-97527" algn="l" rtl="0">
              <a:spcBef>
                <a:spcPts val="383"/>
              </a:spcBef>
              <a:buClr>
                <a:schemeClr val="dk1"/>
              </a:buClr>
              <a:buFont typeface="Calibri"/>
              <a:buChar char="•"/>
              <a:defRPr/>
            </a:lvl7pPr>
            <a:lvl8pPr marL="3291520" indent="-97527" algn="l" rtl="0">
              <a:spcBef>
                <a:spcPts val="383"/>
              </a:spcBef>
              <a:buClr>
                <a:schemeClr val="dk1"/>
              </a:buClr>
              <a:buFont typeface="Calibri"/>
              <a:buChar char="•"/>
              <a:defRPr/>
            </a:lvl8pPr>
            <a:lvl9pPr marL="3730389" indent="-97527" algn="l" rtl="0">
              <a:spcBef>
                <a:spcPts val="383"/>
              </a:spcBef>
              <a:buClr>
                <a:schemeClr val="dk1"/>
              </a:buClr>
              <a:buFont typeface="Calibri"/>
              <a:buChar char="•"/>
              <a:defRPr/>
            </a:lvl9pPr>
          </a:lstStyle>
          <a:p>
            <a:endParaRPr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E9D26-A401-4E09-B031-3AB42911236B}" type="slidenum">
              <a:rPr lang="en-US" altLang="zh-TW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zh-TW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05995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272654-32C8-4600-95C8-2913347E0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0" y="303481"/>
            <a:ext cx="11353800" cy="1325563"/>
          </a:xfrm>
        </p:spPr>
        <p:txBody>
          <a:bodyPr/>
          <a:lstStyle>
            <a:lvl1pPr>
              <a:lnSpc>
                <a:spcPts val="5200"/>
              </a:lnSpc>
              <a:defRPr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028706-47A4-4C23-9157-EDF6AB6AC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2F527-92D3-499C-9245-8638F88E8024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2024/2/16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E0B854-B056-4E65-BD46-A93DA13B1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>
                <a:solidFill>
                  <a:prstClr val="black">
                    <a:tint val="75000"/>
                  </a:prstClr>
                </a:solidFill>
              </a:rPr>
              <a:t>勤崴國際科技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92E4E67-123F-4711-BD99-59AF2F1FF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E87CFB1-0D9B-4824-A1FF-3982D0315481}"/>
              </a:ext>
            </a:extLst>
          </p:cNvPr>
          <p:cNvSpPr/>
          <p:nvPr userDrawn="1"/>
        </p:nvSpPr>
        <p:spPr>
          <a:xfrm>
            <a:off x="361949" y="412750"/>
            <a:ext cx="161925" cy="10293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19421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>
            <a:spLocks noGrp="1"/>
          </p:cNvSpPr>
          <p:nvPr>
            <p:ph type="title"/>
          </p:nvPr>
        </p:nvSpPr>
        <p:spPr>
          <a:xfrm>
            <a:off x="889000" y="1149350"/>
            <a:ext cx="10414000" cy="2324100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1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89000" y="3536950"/>
            <a:ext cx="10414000" cy="79375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700"/>
            </a:lvl1pPr>
            <a:lvl2pPr marL="0" indent="0" algn="ctr">
              <a:spcBef>
                <a:spcPts val="0"/>
              </a:spcBef>
              <a:buSzTx/>
              <a:buNone/>
              <a:defRPr sz="2700"/>
            </a:lvl2pPr>
            <a:lvl3pPr marL="0" indent="0" algn="ctr">
              <a:spcBef>
                <a:spcPts val="0"/>
              </a:spcBef>
              <a:buSzTx/>
              <a:buNone/>
              <a:defRPr sz="2700"/>
            </a:lvl3pPr>
            <a:lvl4pPr marL="0" indent="0" algn="ctr">
              <a:spcBef>
                <a:spcPts val="0"/>
              </a:spcBef>
              <a:buSzTx/>
              <a:buNone/>
              <a:defRPr sz="2700"/>
            </a:lvl4pPr>
            <a:lvl5pPr marL="0" indent="0" algn="ctr">
              <a:spcBef>
                <a:spcPts val="0"/>
              </a:spcBef>
              <a:buSzTx/>
              <a:buNone/>
              <a:defRPr sz="27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307" y="16218"/>
            <a:ext cx="1216732" cy="116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64980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121067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標題及物件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01"/>
          <p:cNvPicPr preferRelativeResize="0"/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790"/>
            <a:ext cx="12202290" cy="68637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737601" y="6453338"/>
            <a:ext cx="3215050" cy="365125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fld id="{CFD86A98-7F66-4F41-A832-205D21AA18A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Shape 107">
            <a:extLst>
              <a:ext uri="{FF2B5EF4-FFF2-40B4-BE49-F238E27FC236}">
                <a16:creationId xmlns:a16="http://schemas.microsoft.com/office/drawing/2014/main" id="{D2D955F4-6969-44CC-B543-33DC5FAD6A05}"/>
              </a:ext>
            </a:extLst>
          </p:cNvPr>
          <p:cNvPicPr preferRelativeResize="0"/>
          <p:nvPr userDrawn="1"/>
        </p:nvPicPr>
        <p:blipFill rotWithShape="1">
          <a:blip r:embed="rId3"/>
          <a:srcRect/>
          <a:stretch/>
        </p:blipFill>
        <p:spPr>
          <a:xfrm>
            <a:off x="179559" y="188640"/>
            <a:ext cx="1224455" cy="7344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325203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9898B9B-DB2C-4619-B12F-1E63AC30C8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15599" y="6356350"/>
            <a:ext cx="790575" cy="365125"/>
          </a:xfrm>
          <a:prstGeom prst="rect">
            <a:avLst/>
          </a:prstGeom>
          <a:noFill/>
        </p:spPr>
        <p:txBody>
          <a:bodyPr anchor="ctr"/>
          <a:lstStyle>
            <a:lvl1pPr>
              <a:defRPr sz="1050"/>
            </a:lvl1pPr>
          </a:lstStyle>
          <a:p>
            <a:fld id="{431F706F-5AD1-4667-9D33-60AACD141A1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2/16/24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5CF03CC-4160-4866-BBC5-C50349607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8146" y="6356351"/>
            <a:ext cx="7472154" cy="365124"/>
          </a:xfrm>
          <a:prstGeom prst="rect">
            <a:avLst/>
          </a:prstGeom>
        </p:spPr>
        <p:txBody>
          <a:bodyPr lIns="0" anchor="b"/>
          <a:lstStyle>
            <a:lvl1pPr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id-ID">
                <a:solidFill>
                  <a:prstClr val="black">
                    <a:lumMod val="50000"/>
                    <a:lumOff val="50000"/>
                  </a:prstClr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7E1C622-6C68-4967-9338-D440DB0B3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6175" y="6359525"/>
            <a:ext cx="626164" cy="365125"/>
          </a:xfrm>
          <a:prstGeom prst="rect">
            <a:avLst/>
          </a:prstGeom>
          <a:noFill/>
        </p:spPr>
        <p:txBody>
          <a:bodyPr lIns="0" rIns="0"/>
          <a:lstStyle>
            <a:lvl1pPr algn="r">
              <a:defRPr b="1">
                <a:gradFill>
                  <a:gsLst>
                    <a:gs pos="0">
                      <a:srgbClr val="002060"/>
                    </a:gs>
                    <a:gs pos="100000">
                      <a:srgbClr val="0070C0"/>
                    </a:gs>
                  </a:gsLst>
                  <a:lin ang="0" scaled="1"/>
                </a:gradFill>
              </a:defRPr>
            </a:lvl1pPr>
          </a:lstStyle>
          <a:p>
            <a:r>
              <a:rPr lang="id-ID"/>
              <a:t>/ </a:t>
            </a:r>
            <a:fld id="{D69EB0E5-599B-4BB3-A164-0762FEB8A76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B405A37-8242-473B-9680-EB0A2ED96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147" y="619124"/>
            <a:ext cx="10815706" cy="876301"/>
          </a:xfrm>
          <a:prstGeom prst="rect">
            <a:avLst/>
          </a:prstGeom>
        </p:spPr>
        <p:txBody>
          <a:bodyPr lIns="0" rIns="0" anchor="t"/>
          <a:lstStyle>
            <a:lvl1pPr>
              <a:defRPr sz="3600" b="1" spc="-100" baseline="0"/>
            </a:lvl1pPr>
          </a:lstStyle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F3DBE9-D56E-4BA2-B28C-DC45175BAB75}"/>
              </a:ext>
            </a:extLst>
          </p:cNvPr>
          <p:cNvCxnSpPr>
            <a:cxnSpLocks/>
          </p:cNvCxnSpPr>
          <p:nvPr userDrawn="1"/>
        </p:nvCxnSpPr>
        <p:spPr>
          <a:xfrm>
            <a:off x="688146" y="476250"/>
            <a:ext cx="559629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2060"/>
                </a:gs>
                <a:gs pos="100000">
                  <a:srgbClr val="0070C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6057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20AE-34DD-4EDE-B8A2-8043E6F9D13F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2024/2/16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9E-7089-4E3F-B9E3-5C602C7779D8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79975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20AE-34DD-4EDE-B8A2-8043E6F9D13F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2024/2/16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9E-7089-4E3F-B9E3-5C602C7779D8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29520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20AE-34DD-4EDE-B8A2-8043E6F9D13F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2024/2/16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9E-7089-4E3F-B9E3-5C602C7779D8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7204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20AE-34DD-4EDE-B8A2-8043E6F9D13F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2024/2/16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9E-7089-4E3F-B9E3-5C602C7779D8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756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F5392DD-02E6-49AA-BE61-6D621A2B1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6ECF2-BCFB-4EE3-8142-6FE6C9FB3607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2024/2/16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3128AC8-D598-4015-8086-FEF5A1779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CB6C0E1-5ABB-4F39-AF72-24B54187B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71393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20AE-34DD-4EDE-B8A2-8043E6F9D13F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2024/2/16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9E-7089-4E3F-B9E3-5C602C7779D8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2870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20AE-34DD-4EDE-B8A2-8043E6F9D13F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2024/2/16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9E-7089-4E3F-B9E3-5C602C7779D8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27307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20AE-34DD-4EDE-B8A2-8043E6F9D13F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2024/2/16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9E-7089-4E3F-B9E3-5C602C7779D8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10079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20AE-34DD-4EDE-B8A2-8043E6F9D13F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2024/2/16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9E-7089-4E3F-B9E3-5C602C7779D8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39858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20AE-34DD-4EDE-B8A2-8043E6F9D13F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2024/2/16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9E-7089-4E3F-B9E3-5C602C7779D8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35639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20AE-34DD-4EDE-B8A2-8043E6F9D13F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2024/2/16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9E-7089-4E3F-B9E3-5C602C7779D8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44913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20AE-34DD-4EDE-B8A2-8043E6F9D13F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2024/2/16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9E-7089-4E3F-B9E3-5C602C7779D8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495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標題及物件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Shape 46"/>
          <p:cNvPicPr preferRelativeResize="0"/>
          <p:nvPr/>
        </p:nvPicPr>
        <p:blipFill rotWithShape="1">
          <a:blip r:embed="rId2"/>
          <a:srcRect/>
          <a:stretch/>
        </p:blipFill>
        <p:spPr>
          <a:xfrm>
            <a:off x="1" y="-13135"/>
            <a:ext cx="12215355" cy="6871137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1" cy="4525963"/>
          </a:xfrm>
          <a:prstGeom prst="rect">
            <a:avLst/>
          </a:prstGeom>
          <a:noFill/>
          <a:ln>
            <a:noFill/>
          </a:ln>
        </p:spPr>
        <p:txBody>
          <a:bodyPr lIns="103649" tIns="103649" rIns="103649" bIns="103649" anchor="t" anchorCtr="0"/>
          <a:lstStyle>
            <a:lvl1pPr marL="329152" indent="-134099" algn="l" rtl="0">
              <a:spcBef>
                <a:spcPts val="615"/>
              </a:spcBef>
              <a:buClr>
                <a:schemeClr val="dk1"/>
              </a:buClr>
              <a:buFont typeface="Calibri"/>
              <a:buChar char="•"/>
              <a:defRPr sz="1714"/>
            </a:lvl1pPr>
            <a:lvl2pPr marL="713163" indent="-103622" algn="l" rtl="0">
              <a:spcBef>
                <a:spcPts val="538"/>
              </a:spcBef>
              <a:buClr>
                <a:schemeClr val="dk1"/>
              </a:buClr>
              <a:buFont typeface="Calibri"/>
              <a:buChar char="–"/>
              <a:defRPr/>
            </a:lvl2pPr>
            <a:lvl3pPr marL="1097174" indent="-73145" algn="l" rtl="0">
              <a:spcBef>
                <a:spcPts val="461"/>
              </a:spcBef>
              <a:buClr>
                <a:schemeClr val="dk1"/>
              </a:buClr>
              <a:buFont typeface="Calibri"/>
              <a:buChar char="•"/>
              <a:defRPr/>
            </a:lvl3pPr>
            <a:lvl4pPr marL="1536043" indent="-97527" algn="l" rtl="0">
              <a:spcBef>
                <a:spcPts val="383"/>
              </a:spcBef>
              <a:buClr>
                <a:schemeClr val="dk1"/>
              </a:buClr>
              <a:buFont typeface="Calibri"/>
              <a:buChar char="–"/>
              <a:defRPr/>
            </a:lvl4pPr>
            <a:lvl5pPr marL="1974912" indent="-97527" algn="l" rtl="0">
              <a:spcBef>
                <a:spcPts val="383"/>
              </a:spcBef>
              <a:buClr>
                <a:schemeClr val="dk1"/>
              </a:buClr>
              <a:buFont typeface="Calibri"/>
              <a:buChar char="»"/>
              <a:defRPr/>
            </a:lvl5pPr>
            <a:lvl6pPr marL="2413782" indent="-97527" algn="l" rtl="0">
              <a:spcBef>
                <a:spcPts val="383"/>
              </a:spcBef>
              <a:buClr>
                <a:schemeClr val="dk1"/>
              </a:buClr>
              <a:buFont typeface="Calibri"/>
              <a:buChar char="•"/>
              <a:defRPr/>
            </a:lvl6pPr>
            <a:lvl7pPr marL="2852651" indent="-97527" algn="l" rtl="0">
              <a:spcBef>
                <a:spcPts val="383"/>
              </a:spcBef>
              <a:buClr>
                <a:schemeClr val="dk1"/>
              </a:buClr>
              <a:buFont typeface="Calibri"/>
              <a:buChar char="•"/>
              <a:defRPr/>
            </a:lvl7pPr>
            <a:lvl8pPr marL="3291520" indent="-97527" algn="l" rtl="0">
              <a:spcBef>
                <a:spcPts val="383"/>
              </a:spcBef>
              <a:buClr>
                <a:schemeClr val="dk1"/>
              </a:buClr>
              <a:buFont typeface="Calibri"/>
              <a:buChar char="•"/>
              <a:defRPr/>
            </a:lvl8pPr>
            <a:lvl9pPr marL="3730389" indent="-97527" algn="l" rtl="0">
              <a:spcBef>
                <a:spcPts val="383"/>
              </a:spcBef>
              <a:buClr>
                <a:schemeClr val="dk1"/>
              </a:buClr>
              <a:buFont typeface="Calibri"/>
              <a:buChar char="•"/>
              <a:defRPr/>
            </a:lvl9pPr>
          </a:lstStyle>
          <a:p>
            <a:endParaRPr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E9D26-A401-4E09-B031-3AB42911236B}" type="slidenum">
              <a:rPr lang="en-US" altLang="zh-TW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zh-TW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352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272654-32C8-4600-95C8-2913347E0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0" y="303481"/>
            <a:ext cx="11353800" cy="1325563"/>
          </a:xfrm>
        </p:spPr>
        <p:txBody>
          <a:bodyPr/>
          <a:lstStyle>
            <a:lvl1pPr>
              <a:lnSpc>
                <a:spcPts val="5200"/>
              </a:lnSpc>
              <a:defRPr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028706-47A4-4C23-9157-EDF6AB6AC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2F527-92D3-499C-9245-8638F88E8024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2024/2/16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E0B854-B056-4E65-BD46-A93DA13B1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>
                <a:solidFill>
                  <a:prstClr val="black">
                    <a:tint val="75000"/>
                  </a:prstClr>
                </a:solidFill>
              </a:rPr>
              <a:t>勤崴國際科技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92E4E67-123F-4711-BD99-59AF2F1FF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E87CFB1-0D9B-4824-A1FF-3982D0315481}"/>
              </a:ext>
            </a:extLst>
          </p:cNvPr>
          <p:cNvSpPr/>
          <p:nvPr userDrawn="1"/>
        </p:nvSpPr>
        <p:spPr>
          <a:xfrm>
            <a:off x="361949" y="412750"/>
            <a:ext cx="161925" cy="10293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00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9B978A3-AC8A-432F-A025-9EF6B607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5B7F642-4070-4CF6-BCC8-57BBB5014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7A2BEC7-AF18-471D-BAA8-7437842777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710F8-AE79-492C-ABF4-981151AAE269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2024/2/16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6EBDB7-7D6E-42BF-BDB0-5A5C657FA1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9425662-275E-4DAB-9454-01284429C3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99B1A79-A47A-49F8-AD3C-AF28BC5AA9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print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7" t="20858" r="19810" b="46426"/>
          <a:stretch/>
        </p:blipFill>
        <p:spPr>
          <a:xfrm>
            <a:off x="10334989" y="486223"/>
            <a:ext cx="2037621" cy="108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717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9B978A3-AC8A-432F-A025-9EF6B607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5B7F642-4070-4CF6-BCC8-57BBB5014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7A2BEC7-AF18-471D-BAA8-7437842777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710F8-AE79-492C-ABF4-981151AAE269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2024/2/16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6EBDB7-7D6E-42BF-BDB0-5A5C657FA1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9425662-275E-4DAB-9454-01284429C3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99B1A79-A47A-49F8-AD3C-AF28BC5AA9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print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7" t="20858" r="19810" b="46426"/>
          <a:stretch/>
        </p:blipFill>
        <p:spPr>
          <a:xfrm>
            <a:off x="10334989" y="486223"/>
            <a:ext cx="2037621" cy="108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2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9B978A3-AC8A-432F-A025-9EF6B607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5B7F642-4070-4CF6-BCC8-57BBB5014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7A2BEC7-AF18-471D-BAA8-7437842777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710F8-AE79-492C-ABF4-981151AAE269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2024/2/16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6EBDB7-7D6E-42BF-BDB0-5A5C657FA1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9425662-275E-4DAB-9454-01284429C3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99B1A79-A47A-49F8-AD3C-AF28BC5AA9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print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7" t="20858" r="19810" b="46426"/>
          <a:stretch/>
        </p:blipFill>
        <p:spPr>
          <a:xfrm>
            <a:off x="10334989" y="486223"/>
            <a:ext cx="2037621" cy="108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723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9B978A3-AC8A-432F-A025-9EF6B607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5B7F642-4070-4CF6-BCC8-57BBB5014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7A2BEC7-AF18-471D-BAA8-7437842777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710F8-AE79-492C-ABF4-981151AAE269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2024/2/16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6EBDB7-7D6E-42BF-BDB0-5A5C657FA1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9425662-275E-4DAB-9454-01284429C3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99B1A79-A47A-49F8-AD3C-AF28BC5AA9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print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7" t="20858" r="19810" b="46426"/>
          <a:stretch/>
        </p:blipFill>
        <p:spPr>
          <a:xfrm>
            <a:off x="10334989" y="486223"/>
            <a:ext cx="2037621" cy="108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42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9B978A3-AC8A-432F-A025-9EF6B607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5B7F642-4070-4CF6-BCC8-57BBB5014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7A2BEC7-AF18-471D-BAA8-7437842777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710F8-AE79-492C-ABF4-981151AAE269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2024/2/16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6EBDB7-7D6E-42BF-BDB0-5A5C657FA1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9425662-275E-4DAB-9454-01284429C3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99B1A79-A47A-49F8-AD3C-AF28BC5AA9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print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7" t="20858" r="19810" b="46426"/>
          <a:stretch/>
        </p:blipFill>
        <p:spPr>
          <a:xfrm>
            <a:off x="10334989" y="486223"/>
            <a:ext cx="2037621" cy="108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557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C20AE-34DD-4EDE-B8A2-8043E6F9D13F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2024/2/16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0579E-7089-4E3F-B9E3-5C602C7779D8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8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microsoft.com/office/2007/relationships/diagramDrawing" Target="../diagrams/drawing2.xml"/><Relationship Id="rId18" Type="http://schemas.openxmlformats.org/officeDocument/2006/relationships/image" Target="../media/image1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diagramColors" Target="../diagrams/colors2.xml"/><Relationship Id="rId17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1.jpeg"/><Relationship Id="rId1" Type="http://schemas.openxmlformats.org/officeDocument/2006/relationships/slideLayout" Target="../slideLayouts/slideLayout59.xml"/><Relationship Id="rId6" Type="http://schemas.openxmlformats.org/officeDocument/2006/relationships/diagramColors" Target="../diagrams/colors1.xml"/><Relationship Id="rId11" Type="http://schemas.openxmlformats.org/officeDocument/2006/relationships/diagramQuickStyle" Target="../diagrams/quickStyle2.xml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20.jpeg"/><Relationship Id="rId10" Type="http://schemas.openxmlformats.org/officeDocument/2006/relationships/diagramLayout" Target="../diagrams/layout2.xml"/><Relationship Id="rId4" Type="http://schemas.openxmlformats.org/officeDocument/2006/relationships/diagramLayout" Target="../diagrams/layout1.xml"/><Relationship Id="rId9" Type="http://schemas.openxmlformats.org/officeDocument/2006/relationships/diagramData" Target="../diagrams/data2.xml"/><Relationship Id="rId1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youtube.com/watch?v=xbmvONylL4k" TargetMode="Externa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268;p7" descr="Northern Province cutout PNG &amp; clipart images | PNGFuel"/>
          <p:cNvPicPr preferRelativeResize="0"/>
          <p:nvPr/>
        </p:nvPicPr>
        <p:blipFill rotWithShape="1">
          <a:blip r:embed="rId3">
            <a:alphaModFix/>
          </a:blip>
          <a:srcRect l="20186" t="3676" r="14212" b="1856"/>
          <a:stretch/>
        </p:blipFill>
        <p:spPr>
          <a:xfrm rot="21099603">
            <a:off x="3700207" y="508044"/>
            <a:ext cx="4317122" cy="617421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20">
            <a:extLst>
              <a:ext uri="{FF2B5EF4-FFF2-40B4-BE49-F238E27FC236}">
                <a16:creationId xmlns:a16="http://schemas.microsoft.com/office/drawing/2014/main" id="{0E9B4AA3-496D-A04F-82B6-495C18CB8B89}"/>
              </a:ext>
            </a:extLst>
          </p:cNvPr>
          <p:cNvSpPr txBox="1"/>
          <p:nvPr/>
        </p:nvSpPr>
        <p:spPr>
          <a:xfrm>
            <a:off x="0" y="2004366"/>
            <a:ext cx="12192000" cy="2308324"/>
          </a:xfrm>
          <a:prstGeom prst="rect">
            <a:avLst/>
          </a:prstGeom>
          <a:solidFill>
            <a:srgbClr val="FFC000">
              <a:alpha val="50196"/>
            </a:srgbClr>
          </a:solidFill>
          <a:ln>
            <a:solidFill>
              <a:srgbClr val="FFC000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Overview of 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Taoyuan Hutoushan Innovation Hub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and  Taiwan Car Lab's 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Shalun Testing Site</a:t>
            </a: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269477"/>
            <a:ext cx="1554480" cy="1554480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4780" y="5396477"/>
            <a:ext cx="1300480" cy="1300480"/>
          </a:xfrm>
          <a:prstGeom prst="rect">
            <a:avLst/>
          </a:prstGeom>
        </p:spPr>
      </p:pic>
      <p:sp>
        <p:nvSpPr>
          <p:cNvPr id="26" name="Google Shape;271;p7"/>
          <p:cNvSpPr/>
          <p:nvPr/>
        </p:nvSpPr>
        <p:spPr>
          <a:xfrm>
            <a:off x="4290826" y="4417397"/>
            <a:ext cx="117951" cy="122718"/>
          </a:xfrm>
          <a:prstGeom prst="ellipse">
            <a:avLst/>
          </a:prstGeom>
          <a:solidFill>
            <a:srgbClr val="66A330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99">
              <a:solidFill>
                <a:schemeClr val="lt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</p:txBody>
      </p:sp>
      <p:sp>
        <p:nvSpPr>
          <p:cNvPr id="27" name="Google Shape;271;p7"/>
          <p:cNvSpPr/>
          <p:nvPr/>
        </p:nvSpPr>
        <p:spPr>
          <a:xfrm>
            <a:off x="6096000" y="956666"/>
            <a:ext cx="117951" cy="1227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99">
              <a:solidFill>
                <a:schemeClr val="lt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6320" y="5968177"/>
            <a:ext cx="2265680" cy="63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20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22515" y="277258"/>
            <a:ext cx="106136" cy="118415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endParaRPr lang="zh-TW" altLang="en-US" sz="2800" b="1" dirty="0">
              <a:solidFill>
                <a:prstClr val="black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41863" y="277258"/>
            <a:ext cx="8416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prstClr val="black"/>
                </a:solidFill>
                <a:latin typeface="Bahnschrift SemiBold" panose="020B0502040204020203" pitchFamily="34" charset="0"/>
              </a:rPr>
              <a:t>Introduction to Shalun Testing Site</a:t>
            </a:r>
            <a:endParaRPr lang="zh-TW" altLang="en-US" sz="3200" b="1" dirty="0">
              <a:solidFill>
                <a:prstClr val="black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8980" y="536988"/>
            <a:ext cx="1424154" cy="111219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t="-1439" r="25296" b="2769"/>
          <a:stretch/>
        </p:blipFill>
        <p:spPr>
          <a:xfrm>
            <a:off x="851792" y="791608"/>
            <a:ext cx="7560126" cy="530864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5"/>
          <a:srcRect t="13596" r="628" b="11040"/>
          <a:stretch/>
        </p:blipFill>
        <p:spPr>
          <a:xfrm>
            <a:off x="990586" y="4376055"/>
            <a:ext cx="8744970" cy="240030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257443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22515" y="277258"/>
            <a:ext cx="106136" cy="118415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endParaRPr lang="zh-TW" altLang="en-US" sz="2800" b="1" dirty="0">
              <a:solidFill>
                <a:prstClr val="black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18361" y="416193"/>
            <a:ext cx="8416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/>
              <a:t>Locations</a:t>
            </a:r>
            <a:endParaRPr lang="zh-TW" altLang="en-US" sz="3200" b="1" dirty="0">
              <a:solidFill>
                <a:prstClr val="black"/>
              </a:solidFill>
              <a:latin typeface="Bahnschrift SemiBold" panose="020B0502040204020203" pitchFamily="34" charset="0"/>
            </a:endParaRPr>
          </a:p>
        </p:txBody>
      </p:sp>
      <p:grpSp>
        <p:nvGrpSpPr>
          <p:cNvPr id="6" name="Google Shape;267;p7"/>
          <p:cNvGrpSpPr/>
          <p:nvPr/>
        </p:nvGrpSpPr>
        <p:grpSpPr>
          <a:xfrm>
            <a:off x="2291154" y="1185683"/>
            <a:ext cx="6991639" cy="5530364"/>
            <a:chOff x="613057" y="221276"/>
            <a:chExt cx="8535722" cy="6489428"/>
          </a:xfrm>
        </p:grpSpPr>
        <p:pic>
          <p:nvPicPr>
            <p:cNvPr id="7" name="Google Shape;268;p7" descr="Northern Province cutout PNG &amp; clipart images | PNGFuel"/>
            <p:cNvPicPr preferRelativeResize="0"/>
            <p:nvPr/>
          </p:nvPicPr>
          <p:blipFill rotWithShape="1">
            <a:blip r:embed="rId3">
              <a:alphaModFix/>
            </a:blip>
            <a:srcRect l="20186" t="3676" r="14212" b="1856"/>
            <a:stretch/>
          </p:blipFill>
          <p:spPr>
            <a:xfrm rot="21099603">
              <a:off x="613057" y="221276"/>
              <a:ext cx="4003699" cy="64894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270;p7"/>
            <p:cNvSpPr/>
            <p:nvPr/>
          </p:nvSpPr>
          <p:spPr>
            <a:xfrm>
              <a:off x="2975159" y="1020280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99">
                <a:solidFill>
                  <a:schemeClr val="lt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endParaRPr>
            </a:p>
          </p:txBody>
        </p:sp>
        <p:sp>
          <p:nvSpPr>
            <p:cNvPr id="11" name="Google Shape;271;p7"/>
            <p:cNvSpPr/>
            <p:nvPr/>
          </p:nvSpPr>
          <p:spPr>
            <a:xfrm>
              <a:off x="1230991" y="4001505"/>
              <a:ext cx="144000" cy="143999"/>
            </a:xfrm>
            <a:prstGeom prst="ellipse">
              <a:avLst/>
            </a:prstGeom>
            <a:solidFill>
              <a:srgbClr val="66A330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99">
                <a:solidFill>
                  <a:schemeClr val="lt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endParaRPr>
            </a:p>
          </p:txBody>
        </p:sp>
        <p:cxnSp>
          <p:nvCxnSpPr>
            <p:cNvPr id="16" name="Google Shape;275;p7"/>
            <p:cNvCxnSpPr/>
            <p:nvPr/>
          </p:nvCxnSpPr>
          <p:spPr>
            <a:xfrm>
              <a:off x="3018284" y="1092280"/>
              <a:ext cx="812183" cy="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" name="Google Shape;276;p7"/>
            <p:cNvCxnSpPr/>
            <p:nvPr/>
          </p:nvCxnSpPr>
          <p:spPr>
            <a:xfrm>
              <a:off x="1374991" y="4105451"/>
              <a:ext cx="1393188" cy="0"/>
            </a:xfrm>
            <a:prstGeom prst="straightConnector1">
              <a:avLst/>
            </a:prstGeom>
            <a:noFill/>
            <a:ln w="28575" cap="flat" cmpd="sng">
              <a:solidFill>
                <a:srgbClr val="66A33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" name="Google Shape;280;p7"/>
            <p:cNvCxnSpPr/>
            <p:nvPr/>
          </p:nvCxnSpPr>
          <p:spPr>
            <a:xfrm>
              <a:off x="3830466" y="1075353"/>
              <a:ext cx="1035280" cy="1753036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2" name="Google Shape;281;p7"/>
            <p:cNvSpPr/>
            <p:nvPr/>
          </p:nvSpPr>
          <p:spPr>
            <a:xfrm>
              <a:off x="4389506" y="2375812"/>
              <a:ext cx="4759273" cy="1067572"/>
            </a:xfrm>
            <a:prstGeom prst="flowChartTerminator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Segoe UI" panose="020B0502040204020203" pitchFamily="34" charset="0"/>
                  <a:ea typeface="Quattrocento Sans"/>
                  <a:cs typeface="Segoe UI" panose="020B0502040204020203" pitchFamily="34" charset="0"/>
                  <a:sym typeface="Quattrocento Sans"/>
                </a:rPr>
                <a:t> Taoyuan Hutoushan Innovation Hub</a:t>
              </a:r>
              <a:endParaRPr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" b="1" dirty="0">
                <a:solidFill>
                  <a:schemeClr val="lt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Segoe UI" panose="020B0502040204020203" pitchFamily="34" charset="0"/>
                  <a:ea typeface="Quattrocento Sans"/>
                  <a:cs typeface="Segoe UI" panose="020B0502040204020203" pitchFamily="34" charset="0"/>
                  <a:sym typeface="Quattrocento Sans"/>
                </a:rPr>
                <a:t>Self-Driving Development Center</a:t>
              </a:r>
              <a:endParaRPr sz="1600" dirty="0">
                <a:solidFill>
                  <a:schemeClr val="lt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endParaRPr>
            </a:p>
          </p:txBody>
        </p:sp>
        <p:cxnSp>
          <p:nvCxnSpPr>
            <p:cNvPr id="23" name="Google Shape;282;p7"/>
            <p:cNvCxnSpPr/>
            <p:nvPr/>
          </p:nvCxnSpPr>
          <p:spPr>
            <a:xfrm>
              <a:off x="2768179" y="4105451"/>
              <a:ext cx="532917" cy="1015753"/>
            </a:xfrm>
            <a:prstGeom prst="straightConnector1">
              <a:avLst/>
            </a:prstGeom>
            <a:noFill/>
            <a:ln w="28575" cap="flat" cmpd="sng">
              <a:solidFill>
                <a:srgbClr val="66A33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4" name="Google Shape;283;p7"/>
            <p:cNvSpPr/>
            <p:nvPr/>
          </p:nvSpPr>
          <p:spPr>
            <a:xfrm>
              <a:off x="3226064" y="4569892"/>
              <a:ext cx="5215034" cy="1222906"/>
            </a:xfrm>
            <a:prstGeom prst="flowChartTerminator">
              <a:avLst/>
            </a:prstGeom>
            <a:solidFill>
              <a:srgbClr val="66A330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lvl="0" algn="ctr"/>
              <a:r>
                <a:rPr lang="en-US" b="1" dirty="0">
                  <a:solidFill>
                    <a:schemeClr val="lt1"/>
                  </a:solidFill>
                  <a:latin typeface="Segoe UI" panose="020B0502040204020203" pitchFamily="34" charset="0"/>
                  <a:ea typeface="Quattrocento Sans"/>
                  <a:cs typeface="Segoe UI" panose="020B0502040204020203" pitchFamily="34" charset="0"/>
                  <a:sym typeface="Quattrocento Sans"/>
                </a:rPr>
                <a:t>Taiwan CAR Lab’s </a:t>
              </a:r>
            </a:p>
            <a:p>
              <a:pPr lvl="0" algn="ctr"/>
              <a:r>
                <a:rPr lang="en-US" b="1" dirty="0">
                  <a:solidFill>
                    <a:schemeClr val="lt1"/>
                  </a:solidFill>
                  <a:latin typeface="Segoe UI" panose="020B0502040204020203" pitchFamily="34" charset="0"/>
                  <a:ea typeface="Quattrocento Sans"/>
                  <a:cs typeface="Segoe UI" panose="020B0502040204020203" pitchFamily="34" charset="0"/>
                  <a:sym typeface="Quattrocento Sans"/>
                </a:rPr>
                <a:t>Shalun Testing Site</a:t>
              </a:r>
              <a:endParaRPr lang="en-US" sz="1600" dirty="0">
                <a:solidFill>
                  <a:schemeClr val="lt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endParaRPr>
            </a:p>
            <a:p>
              <a:pPr lvl="0" algn="ctr"/>
              <a:r>
                <a:rPr lang="en-US" sz="1200" dirty="0">
                  <a:solidFill>
                    <a:schemeClr val="lt1"/>
                  </a:solidFill>
                  <a:latin typeface="Segoe UI" panose="020B0502040204020203" pitchFamily="34" charset="0"/>
                  <a:ea typeface="Quattrocento Sans"/>
                  <a:cs typeface="Segoe UI" panose="020B0502040204020203" pitchFamily="34" charset="0"/>
                  <a:sym typeface="Quattrocento Sans"/>
                </a:rPr>
                <a:t>Validating real-world tests for self-driving cars from small cars to medium-sized buses</a:t>
              </a:r>
              <a:endParaRPr sz="1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28" name="圖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617" y="4928639"/>
            <a:ext cx="598304" cy="469834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2535" y="3137142"/>
            <a:ext cx="523071" cy="540703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2160" y="277258"/>
            <a:ext cx="1472191" cy="1506428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8769" y="1659058"/>
            <a:ext cx="993734" cy="7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6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5" y="2758281"/>
            <a:ext cx="9239250" cy="2486025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-191418"/>
            <a:ext cx="12321309" cy="70288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543791" y="2802732"/>
            <a:ext cx="111044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0" b="1" dirty="0">
                <a:solidFill>
                  <a:prstClr val="black"/>
                </a:solidFill>
                <a:latin typeface="Bahnschrift SemiBold" panose="020B0502040204020203" pitchFamily="34" charset="0"/>
              </a:rPr>
              <a:t>Thank You! </a:t>
            </a:r>
            <a:endParaRPr lang="zh-TW" altLang="en-US" sz="6000" b="1" dirty="0">
              <a:solidFill>
                <a:prstClr val="black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697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913BA-A20E-631E-D17F-8A7813C15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W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1805E6-CA00-62D5-06A0-F276F7451F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096000" cy="338058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30B3C6-5EA0-1126-67AB-F28BB544D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3A02AB-810F-A62F-9487-BED1D7E6A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683" y="3302258"/>
            <a:ext cx="6490138" cy="355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93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22515" y="277258"/>
            <a:ext cx="106136" cy="118415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endParaRPr lang="zh-TW" altLang="en-US" sz="2800" b="1" dirty="0">
              <a:solidFill>
                <a:prstClr val="black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23506" y="505858"/>
            <a:ext cx="84163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</a:t>
            </a:r>
            <a:endParaRPr lang="zh-TW" altLang="en-US" sz="44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22515" y="2120304"/>
            <a:ext cx="10164535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latin typeface="+mj-ea"/>
                <a:ea typeface="+mj-ea"/>
              </a:rPr>
              <a:t>1.</a:t>
            </a:r>
            <a:r>
              <a:rPr lang="zh-TW" altLang="en-US" sz="2400" b="1" dirty="0">
                <a:latin typeface="+mj-ea"/>
                <a:ea typeface="+mj-ea"/>
              </a:rPr>
              <a:t> </a:t>
            </a:r>
            <a:r>
              <a:rPr lang="en-US" altLang="zh-TW" sz="2400" b="1" dirty="0">
                <a:latin typeface="+mj-ea"/>
                <a:ea typeface="+mj-ea"/>
              </a:rPr>
              <a:t>Introduction of  Taoyuan Hutoushan Innovation Hub</a:t>
            </a:r>
            <a:r>
              <a:rPr lang="zh-TW" altLang="en-US" sz="2400" b="1" dirty="0">
                <a:latin typeface="+mj-ea"/>
                <a:ea typeface="+mj-ea"/>
              </a:rPr>
              <a:t> </a:t>
            </a:r>
            <a:r>
              <a:rPr lang="en-US" altLang="zh-TW" sz="2400" b="1" dirty="0">
                <a:latin typeface="+mj-ea"/>
                <a:ea typeface="+mj-ea"/>
              </a:rPr>
              <a:t>&amp;</a:t>
            </a:r>
          </a:p>
          <a:p>
            <a:r>
              <a:rPr lang="en-US" altLang="zh-TW" sz="2400" b="1" dirty="0">
                <a:latin typeface="+mj-ea"/>
                <a:ea typeface="+mj-ea"/>
              </a:rPr>
              <a:t>    Testing Environment</a:t>
            </a:r>
          </a:p>
          <a:p>
            <a:r>
              <a:rPr lang="en-US" altLang="zh-TW" sz="2400" b="1" dirty="0">
                <a:latin typeface="+mj-ea"/>
                <a:ea typeface="+mj-ea"/>
              </a:rPr>
              <a:t> </a:t>
            </a:r>
          </a:p>
          <a:p>
            <a:r>
              <a:rPr lang="en-US" altLang="zh-TW" sz="2400" b="1" dirty="0">
                <a:latin typeface="+mj-ea"/>
                <a:ea typeface="+mj-ea"/>
              </a:rPr>
              <a:t>2. Introduction of</a:t>
            </a:r>
            <a:r>
              <a:rPr lang="zh-TW" altLang="en-US" sz="2400" b="1" dirty="0">
                <a:latin typeface="+mj-ea"/>
                <a:ea typeface="+mj-ea"/>
              </a:rPr>
              <a:t> </a:t>
            </a:r>
            <a:r>
              <a:rPr lang="en-US" altLang="zh-TW" sz="2400" b="1" dirty="0">
                <a:latin typeface="+mj-ea"/>
                <a:ea typeface="+mj-ea"/>
              </a:rPr>
              <a:t>  Taiwan CAR Lab</a:t>
            </a:r>
            <a:r>
              <a:rPr lang="en-US" altLang="zh-TW" sz="2400" b="1" dirty="0">
                <a:latin typeface="+mj-ea"/>
              </a:rPr>
              <a:t>'s </a:t>
            </a:r>
            <a:r>
              <a:rPr lang="en-US" altLang="zh-TW" sz="2400" b="1" dirty="0">
                <a:latin typeface="+mj-ea"/>
                <a:ea typeface="+mj-ea"/>
              </a:rPr>
              <a:t>  Shalun Testing Site</a:t>
            </a:r>
          </a:p>
          <a:p>
            <a:endParaRPr lang="en-US" altLang="zh-TW" sz="2400" b="1" dirty="0">
              <a:latin typeface="+mj-ea"/>
              <a:ea typeface="+mj-ea"/>
            </a:endParaRPr>
          </a:p>
          <a:p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5557" y="435057"/>
            <a:ext cx="1278601" cy="130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956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>
            <a:extLst>
              <a:ext uri="{FF2B5EF4-FFF2-40B4-BE49-F238E27FC236}">
                <a16:creationId xmlns:a16="http://schemas.microsoft.com/office/drawing/2014/main" id="{6B084E0B-1A25-EA42-88DA-28049AF896D4}"/>
              </a:ext>
            </a:extLst>
          </p:cNvPr>
          <p:cNvSpPr/>
          <p:nvPr/>
        </p:nvSpPr>
        <p:spPr>
          <a:xfrm>
            <a:off x="-2062" y="2402669"/>
            <a:ext cx="12192379" cy="2208247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>
              <a:solidFill>
                <a:prstClr val="white"/>
              </a:solidFill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8A330A92-815C-324F-B40C-0D810C098E1A}"/>
              </a:ext>
            </a:extLst>
          </p:cNvPr>
          <p:cNvSpPr/>
          <p:nvPr/>
        </p:nvSpPr>
        <p:spPr>
          <a:xfrm>
            <a:off x="-940" y="1851743"/>
            <a:ext cx="12192379" cy="1851957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>
              <a:solidFill>
                <a:prstClr val="white"/>
              </a:solidFill>
            </a:endParaRP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0E9B4AA3-496D-A04F-82B6-495C18CB8B89}"/>
              </a:ext>
            </a:extLst>
          </p:cNvPr>
          <p:cNvSpPr txBox="1"/>
          <p:nvPr/>
        </p:nvSpPr>
        <p:spPr>
          <a:xfrm>
            <a:off x="0" y="2423628"/>
            <a:ext cx="12192379" cy="1733680"/>
          </a:xfrm>
          <a:prstGeom prst="rect">
            <a:avLst/>
          </a:prstGeom>
          <a:solidFill>
            <a:schemeClr val="accent4">
              <a:alpha val="50196"/>
            </a:schemeClr>
          </a:solidFill>
          <a:ln>
            <a:solidFill>
              <a:schemeClr val="accent4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5333" b="1" dirty="0">
                <a:solidFill>
                  <a:prstClr val="white"/>
                </a:solidFill>
                <a:latin typeface="Bahnschrift SemiBold" panose="020B0502040204020203" pitchFamily="34" charset="0"/>
                <a:cs typeface="Arial" pitchFamily="34" charset="0"/>
              </a:rPr>
              <a:t>1.</a:t>
            </a:r>
            <a:r>
              <a:rPr lang="zh-TW" altLang="en-US" sz="5333" b="1" dirty="0">
                <a:solidFill>
                  <a:prstClr val="white"/>
                </a:solidFill>
                <a:latin typeface="Bahnschrift SemiBold" panose="020B0502040204020203" pitchFamily="34" charset="0"/>
                <a:cs typeface="Arial" pitchFamily="34" charset="0"/>
              </a:rPr>
              <a:t> </a:t>
            </a:r>
            <a:r>
              <a:rPr lang="en-US" altLang="ko-KR" sz="5333" b="1" dirty="0">
                <a:solidFill>
                  <a:prstClr val="white"/>
                </a:solidFill>
                <a:latin typeface="Bahnschrift SemiBold" panose="020B0502040204020203" pitchFamily="34" charset="0"/>
                <a:cs typeface="Arial" pitchFamily="34" charset="0"/>
              </a:rPr>
              <a:t>Taoyuan Hutoushan Innovation Hub&amp;</a:t>
            </a:r>
          </a:p>
          <a:p>
            <a:pPr algn="ctr"/>
            <a:r>
              <a:rPr lang="en-US" altLang="ko-KR" sz="5333" b="1" dirty="0">
                <a:solidFill>
                  <a:prstClr val="white"/>
                </a:solidFill>
                <a:latin typeface="Bahnschrift SemiBold" panose="020B0502040204020203" pitchFamily="34" charset="0"/>
                <a:cs typeface="Arial" pitchFamily="34" charset="0"/>
              </a:rPr>
              <a:t>    Testing Environment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5" y="308751"/>
            <a:ext cx="3077862" cy="757154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4124960" y="4199446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Own by Taoyuan City Government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9403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>
          <a:xfrm>
            <a:off x="9179238" y="6202937"/>
            <a:ext cx="2666999" cy="365125"/>
          </a:xfrm>
        </p:spPr>
        <p:txBody>
          <a:bodyPr/>
          <a:lstStyle/>
          <a:p>
            <a:fld id="{F6BF9C9C-7282-4B91-AAB7-C783A1BE6FDB}" type="slidenum">
              <a:rPr lang="en-US" altLang="zh-TW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84731" y="-24140"/>
            <a:ext cx="11585515" cy="989792"/>
          </a:xfrm>
          <a:prstGeom prst="rect">
            <a:avLst/>
          </a:prstGeom>
          <a:noFill/>
        </p:spPr>
        <p:txBody>
          <a:bodyPr wrap="square" lIns="65820" tIns="32910" rIns="65820" bIns="32910" rtlCol="0">
            <a:spAutoFit/>
          </a:bodyPr>
          <a:lstStyle/>
          <a:p>
            <a:pPr algn="ctr"/>
            <a:r>
              <a:rPr lang="en-US" altLang="zh-TW" sz="3000" b="1" dirty="0">
                <a:solidFill>
                  <a:prstClr val="black"/>
                </a:solidFill>
                <a:latin typeface="+mj-ea"/>
                <a:ea typeface="+mj-ea"/>
                <a:cs typeface="Arial" panose="020B0604020202020204" pitchFamily="34" charset="0"/>
              </a:rPr>
              <a:t>Taoyuan Hutoushan Innovation Hub</a:t>
            </a:r>
          </a:p>
          <a:p>
            <a:pPr algn="ctr"/>
            <a:r>
              <a:rPr lang="en-US" altLang="zh-TW" sz="30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1st</a:t>
            </a:r>
            <a:r>
              <a:rPr lang="en-US" altLang="zh-TW" sz="3000" b="1" dirty="0">
                <a:solidFill>
                  <a:prstClr val="black"/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lang="en-US" altLang="zh-TW" sz="3000" b="1" dirty="0" err="1">
                <a:solidFill>
                  <a:prstClr val="black"/>
                </a:solidFill>
                <a:latin typeface="+mj-ea"/>
                <a:ea typeface="+mj-ea"/>
                <a:cs typeface="Arial" panose="020B0604020202020204" pitchFamily="34" charset="0"/>
              </a:rPr>
              <a:t>IoT</a:t>
            </a:r>
            <a:r>
              <a:rPr lang="en-US" altLang="zh-TW" sz="3000" b="1" dirty="0">
                <a:solidFill>
                  <a:prstClr val="black"/>
                </a:solidFill>
                <a:latin typeface="+mj-ea"/>
                <a:ea typeface="+mj-ea"/>
                <a:cs typeface="Arial" panose="020B0604020202020204" pitchFamily="34" charset="0"/>
              </a:rPr>
              <a:t> &amp; Autonomous Vehicle Test Site</a:t>
            </a:r>
            <a:r>
              <a:rPr lang="zh-TW" altLang="en-US" sz="3000" b="1" dirty="0">
                <a:solidFill>
                  <a:prstClr val="black"/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lang="en-US" altLang="zh-TW" sz="3000" b="1" dirty="0">
                <a:solidFill>
                  <a:prstClr val="black"/>
                </a:solidFill>
                <a:latin typeface="+mj-ea"/>
                <a:ea typeface="+mj-ea"/>
                <a:cs typeface="Arial" panose="020B0604020202020204" pitchFamily="34" charset="0"/>
              </a:rPr>
              <a:t>in Northern Taiwan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292647"/>
            <a:ext cx="184731" cy="52322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endParaRPr lang="zh-TW" altLang="en-US" sz="2800" b="1" dirty="0">
              <a:solidFill>
                <a:prstClr val="black"/>
              </a:solidFill>
              <a:latin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518" y="3949685"/>
            <a:ext cx="3654513" cy="2615476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63" y="3949685"/>
            <a:ext cx="3804501" cy="2615476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246" y="3949685"/>
            <a:ext cx="3613236" cy="2615476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890" y="1204236"/>
            <a:ext cx="3637347" cy="256842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457" y="1204236"/>
            <a:ext cx="3586025" cy="260288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63" y="1204236"/>
            <a:ext cx="3804501" cy="256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85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82643" y="113971"/>
            <a:ext cx="18119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Services</a:t>
            </a:r>
          </a:p>
        </p:txBody>
      </p:sp>
      <p:graphicFrame>
        <p:nvGraphicFramePr>
          <p:cNvPr id="9" name="資料庫圖表 8">
            <a:extLst>
              <a:ext uri="{FF2B5EF4-FFF2-40B4-BE49-F238E27FC236}">
                <a16:creationId xmlns:a16="http://schemas.microsoft.com/office/drawing/2014/main" id="{FA5186D7-F072-4815-A098-ADA4B95149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5978265"/>
              </p:ext>
            </p:extLst>
          </p:nvPr>
        </p:nvGraphicFramePr>
        <p:xfrm>
          <a:off x="278812" y="968830"/>
          <a:ext cx="5623687" cy="4125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矩形 12"/>
          <p:cNvSpPr/>
          <p:nvPr/>
        </p:nvSpPr>
        <p:spPr>
          <a:xfrm>
            <a:off x="-2088" y="175526"/>
            <a:ext cx="184731" cy="52322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endParaRPr lang="zh-TW" altLang="en-US" sz="2800" b="1" dirty="0">
              <a:solidFill>
                <a:prstClr val="black"/>
              </a:solidFill>
              <a:latin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538" y="5232938"/>
            <a:ext cx="2559282" cy="1459424"/>
          </a:xfrm>
          <a:prstGeom prst="rect">
            <a:avLst/>
          </a:prstGeom>
        </p:spPr>
      </p:pic>
      <p:graphicFrame>
        <p:nvGraphicFramePr>
          <p:cNvPr id="15" name="資料庫圖表 14">
            <a:extLst>
              <a:ext uri="{FF2B5EF4-FFF2-40B4-BE49-F238E27FC236}">
                <a16:creationId xmlns:a16="http://schemas.microsoft.com/office/drawing/2014/main" id="{FA5186D7-F072-4815-A098-ADA4B95149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5948680"/>
              </p:ext>
            </p:extLst>
          </p:nvPr>
        </p:nvGraphicFramePr>
        <p:xfrm>
          <a:off x="6013142" y="968830"/>
          <a:ext cx="5623687" cy="4125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7" name="圖片 1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029" y="5247533"/>
            <a:ext cx="2179068" cy="1454722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791" y="5247533"/>
            <a:ext cx="1967053" cy="147529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095" y="5251984"/>
            <a:ext cx="2527789" cy="1507354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12" y="5247533"/>
            <a:ext cx="1987138" cy="1490354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797736" y="401224"/>
            <a:ext cx="1112892" cy="113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4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22515" y="277258"/>
            <a:ext cx="106136" cy="118415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endParaRPr lang="zh-TW" altLang="en-US" sz="2800" b="1" dirty="0">
              <a:solidFill>
                <a:prstClr val="black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41863" y="277258"/>
            <a:ext cx="84163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prstClr val="black"/>
                </a:solidFill>
                <a:latin typeface="+mj-ea"/>
                <a:ea typeface="+mj-ea"/>
              </a:rPr>
              <a:t>Hutoushan Innovation Hub </a:t>
            </a:r>
          </a:p>
          <a:p>
            <a:r>
              <a:rPr lang="en-US" altLang="zh-TW" sz="3200" b="1" dirty="0">
                <a:solidFill>
                  <a:prstClr val="black"/>
                </a:solidFill>
                <a:latin typeface="+mj-ea"/>
                <a:ea typeface="+mj-ea"/>
              </a:rPr>
              <a:t>13 Traffic situations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 </a:t>
            </a:r>
            <a:r>
              <a:rPr lang="en-US" altLang="zh-TW" sz="3200" b="1" dirty="0">
                <a:solidFill>
                  <a:prstClr val="black"/>
                </a:solidFill>
                <a:latin typeface="+mj-ea"/>
                <a:ea typeface="+mj-ea"/>
              </a:rPr>
              <a:t>with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 </a:t>
            </a:r>
            <a:r>
              <a:rPr lang="en-US" altLang="zh-TW" sz="3200" b="1" dirty="0">
                <a:solidFill>
                  <a:prstClr val="black"/>
                </a:solidFill>
                <a:latin typeface="+mj-ea"/>
                <a:ea typeface="+mj-ea"/>
              </a:rPr>
              <a:t>5G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 </a:t>
            </a:r>
            <a:r>
              <a:rPr lang="en-US" altLang="zh-TW" sz="3200" b="1" dirty="0">
                <a:solidFill>
                  <a:prstClr val="black"/>
                </a:solidFill>
                <a:latin typeface="+mj-ea"/>
                <a:ea typeface="+mj-ea"/>
              </a:rPr>
              <a:t>C-V2X</a:t>
            </a:r>
            <a:endParaRPr lang="zh-TW" altLang="en-US" sz="3200" b="1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31" y="1068403"/>
            <a:ext cx="11900518" cy="5311411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6913" y="459333"/>
            <a:ext cx="1190454" cy="121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22515" y="277258"/>
            <a:ext cx="106136" cy="118415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endParaRPr lang="zh-TW" altLang="en-US" sz="2800" b="1" dirty="0">
              <a:solidFill>
                <a:prstClr val="black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41863" y="277258"/>
            <a:ext cx="84163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prstClr val="black"/>
                </a:solidFill>
                <a:latin typeface="+mj-ea"/>
                <a:ea typeface="+mj-ea"/>
              </a:rPr>
              <a:t>Video 0f</a:t>
            </a:r>
            <a:endParaRPr lang="zh-TW" altLang="en-US" sz="3200" b="1" dirty="0">
              <a:solidFill>
                <a:prstClr val="black"/>
              </a:solidFill>
              <a:latin typeface="+mj-ea"/>
              <a:ea typeface="+mj-ea"/>
            </a:endParaRPr>
          </a:p>
          <a:p>
            <a:r>
              <a:rPr lang="en-US" altLang="zh-TW" sz="3200" b="1" dirty="0">
                <a:solidFill>
                  <a:prstClr val="black"/>
                </a:solidFill>
                <a:latin typeface="+mj-ea"/>
                <a:ea typeface="+mj-ea"/>
              </a:rPr>
              <a:t>Hutoushan Innovation Hub 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228" y="482868"/>
            <a:ext cx="1099917" cy="112549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l="-1" t="12446" r="267" b="-1"/>
          <a:stretch/>
        </p:blipFill>
        <p:spPr>
          <a:xfrm>
            <a:off x="855853" y="1461408"/>
            <a:ext cx="10206444" cy="469446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493227" y="6262806"/>
            <a:ext cx="5045997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sz="1600" dirty="0">
                <a:latin typeface="+mj-ea"/>
                <a:ea typeface="+mj-ea"/>
                <a:hlinkClick r:id="rId5"/>
              </a:rPr>
              <a:t>https://www.youtube.com/watch?v=xbmvONylL4k</a:t>
            </a:r>
            <a:endParaRPr lang="en-US" altLang="zh-TW" sz="1600" dirty="0">
              <a:latin typeface="+mj-ea"/>
              <a:ea typeface="+mj-ea"/>
            </a:endParaRPr>
          </a:p>
          <a:p>
            <a:pPr algn="r"/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25751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>
            <a:extLst>
              <a:ext uri="{FF2B5EF4-FFF2-40B4-BE49-F238E27FC236}">
                <a16:creationId xmlns:a16="http://schemas.microsoft.com/office/drawing/2014/main" id="{6B084E0B-1A25-EA42-88DA-28049AF896D4}"/>
              </a:ext>
            </a:extLst>
          </p:cNvPr>
          <p:cNvSpPr/>
          <p:nvPr/>
        </p:nvSpPr>
        <p:spPr>
          <a:xfrm>
            <a:off x="871698" y="2366830"/>
            <a:ext cx="12192379" cy="2208247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>
              <a:solidFill>
                <a:prstClr val="white"/>
              </a:solidFill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8A330A92-815C-324F-B40C-0D810C098E1A}"/>
              </a:ext>
            </a:extLst>
          </p:cNvPr>
          <p:cNvSpPr/>
          <p:nvPr/>
        </p:nvSpPr>
        <p:spPr>
          <a:xfrm>
            <a:off x="-940" y="1851743"/>
            <a:ext cx="12192379" cy="1851957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>
              <a:solidFill>
                <a:prstClr val="white"/>
              </a:solidFill>
            </a:endParaRP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0E9B4AA3-496D-A04F-82B6-495C18CB8B89}"/>
              </a:ext>
            </a:extLst>
          </p:cNvPr>
          <p:cNvSpPr txBox="1"/>
          <p:nvPr/>
        </p:nvSpPr>
        <p:spPr>
          <a:xfrm>
            <a:off x="-3184" y="2402669"/>
            <a:ext cx="12192379" cy="1733680"/>
          </a:xfrm>
          <a:prstGeom prst="rect">
            <a:avLst/>
          </a:prstGeom>
          <a:solidFill>
            <a:schemeClr val="accent4">
              <a:alpha val="50196"/>
            </a:schemeClr>
          </a:solidFill>
          <a:ln>
            <a:solidFill>
              <a:schemeClr val="accent4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5333" b="1" dirty="0">
                <a:solidFill>
                  <a:prstClr val="white"/>
                </a:solidFill>
                <a:latin typeface="Bahnschrift SemiBold" panose="020B0502040204020203" pitchFamily="34" charset="0"/>
                <a:cs typeface="Arial" pitchFamily="34" charset="0"/>
              </a:rPr>
              <a:t>2.</a:t>
            </a:r>
            <a:r>
              <a:rPr lang="zh-TW" altLang="en-US" sz="5333" b="1" dirty="0">
                <a:solidFill>
                  <a:prstClr val="white"/>
                </a:solidFill>
                <a:latin typeface="Bahnschrift SemiBold" panose="020B0502040204020203" pitchFamily="34" charset="0"/>
                <a:cs typeface="Arial" pitchFamily="34" charset="0"/>
              </a:rPr>
              <a:t> </a:t>
            </a:r>
            <a:r>
              <a:rPr lang="en-US" altLang="zh-TW" sz="5333" b="1" dirty="0">
                <a:solidFill>
                  <a:prstClr val="white"/>
                </a:solidFill>
                <a:latin typeface="Bahnschrift SemiBold" panose="020B0502040204020203" pitchFamily="34" charset="0"/>
                <a:cs typeface="Arial" pitchFamily="34" charset="0"/>
              </a:rPr>
              <a:t>Taiwan CAR Lab’s </a:t>
            </a:r>
          </a:p>
          <a:p>
            <a:pPr algn="ctr"/>
            <a:r>
              <a:rPr lang="en-US" altLang="zh-TW" sz="5333" b="1" dirty="0">
                <a:solidFill>
                  <a:prstClr val="white"/>
                </a:solidFill>
                <a:latin typeface="Bahnschrift SemiBold" panose="020B0502040204020203" pitchFamily="34" charset="0"/>
                <a:cs typeface="Arial" pitchFamily="34" charset="0"/>
              </a:rPr>
              <a:t>Shalun Testing Site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2843" y="454995"/>
            <a:ext cx="1476875" cy="115336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3119120" y="4171047"/>
            <a:ext cx="7393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Own by National Science and Technology Council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47953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22515" y="277258"/>
            <a:ext cx="106136" cy="118415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endParaRPr lang="zh-TW" altLang="en-US" sz="2800" b="1" dirty="0">
              <a:solidFill>
                <a:prstClr val="black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41863" y="277258"/>
            <a:ext cx="8416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Introduction to Shalun Testing Site</a:t>
            </a:r>
            <a:endParaRPr lang="zh-TW" altLang="en-US" sz="32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41863" y="4678136"/>
            <a:ext cx="891648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>
                <a:latin typeface="+mj-ea"/>
                <a:ea typeface="+mj-ea"/>
              </a:rPr>
              <a:t>The Shalun testing site spans approximately 2 hectares and facilitates low-speed vehicle tests (0-30 kilometers per hour).It validates real-world performance for self-driving vehicles from small cars to medium-sized buses, including positioning, perception, and decision-making functionalities.</a:t>
            </a:r>
          </a:p>
          <a:p>
            <a:r>
              <a:rPr lang="en-US" altLang="zh-TW" dirty="0"/>
              <a:t> 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1008" y="435285"/>
            <a:ext cx="1596201" cy="124655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63" y="1543051"/>
            <a:ext cx="8769530" cy="383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1685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佈景主題">
  <a:themeElements>
    <a:clrScheme name="自訂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虎頭山">
      <a:majorFont>
        <a:latin typeface="Century Gothic"/>
        <a:ea typeface="微軟正黑體"/>
        <a:cs typeface=""/>
      </a:majorFont>
      <a:minorFont>
        <a:latin typeface="Century Gothic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佈景主題">
  <a:themeElements>
    <a:clrScheme name="自訂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虎頭山">
      <a:majorFont>
        <a:latin typeface="Century Gothic"/>
        <a:ea typeface="微軟正黑體"/>
        <a:cs typeface=""/>
      </a:majorFont>
      <a:minorFont>
        <a:latin typeface="Century Gothic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自訂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虎頭山">
      <a:majorFont>
        <a:latin typeface="Century Gothic"/>
        <a:ea typeface="微軟正黑體"/>
        <a:cs typeface=""/>
      </a:majorFont>
      <a:minorFont>
        <a:latin typeface="Century Gothic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佈景主題">
  <a:themeElements>
    <a:clrScheme name="自訂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虎頭山">
      <a:majorFont>
        <a:latin typeface="Century Gothic"/>
        <a:ea typeface="微軟正黑體"/>
        <a:cs typeface=""/>
      </a:majorFont>
      <a:minorFont>
        <a:latin typeface="Century Gothic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佈景主題">
  <a:themeElements>
    <a:clrScheme name="自訂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虎頭山">
      <a:majorFont>
        <a:latin typeface="Century Gothic"/>
        <a:ea typeface="微軟正黑體"/>
        <a:cs typeface=""/>
      </a:majorFont>
      <a:minorFont>
        <a:latin typeface="Century Gothic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268</Words>
  <Application>Microsoft Macintosh PowerPoint</Application>
  <PresentationFormat>Widescreen</PresentationFormat>
  <Paragraphs>63</Paragraphs>
  <Slides>13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微軟正黑體</vt:lpstr>
      <vt:lpstr>Arial</vt:lpstr>
      <vt:lpstr>Bahnschrift SemiBold</vt:lpstr>
      <vt:lpstr>Calibri</vt:lpstr>
      <vt:lpstr>Calibri Light</vt:lpstr>
      <vt:lpstr>Century Gothic</vt:lpstr>
      <vt:lpstr>Segoe UI</vt:lpstr>
      <vt:lpstr>2_Office 佈景主題</vt:lpstr>
      <vt:lpstr>3_Office 佈景主題</vt:lpstr>
      <vt:lpstr>Office 佈景主題</vt:lpstr>
      <vt:lpstr>4_Office 佈景主題</vt:lpstr>
      <vt:lpstr>5_Office 佈景主題</vt:lpstr>
      <vt:lpstr>6_Office 佈景主題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周恬瑄</dc:creator>
  <cp:lastModifiedBy>Chi-Sheng Shih</cp:lastModifiedBy>
  <cp:revision>30</cp:revision>
  <dcterms:created xsi:type="dcterms:W3CDTF">2024-02-16T06:19:16Z</dcterms:created>
  <dcterms:modified xsi:type="dcterms:W3CDTF">2024-02-16T14:51:25Z</dcterms:modified>
</cp:coreProperties>
</file>